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League Spartan" charset="1" panose="000008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11" Target="../media/image15.png" Type="http://schemas.openxmlformats.org/officeDocument/2006/relationships/image"/><Relationship Id="rId12" Target="../media/image16.svg" Type="http://schemas.openxmlformats.org/officeDocument/2006/relationships/image"/><Relationship Id="rId13" Target="../media/image17.png" Type="http://schemas.openxmlformats.org/officeDocument/2006/relationships/image"/><Relationship Id="rId14" Target="../media/image18.svg" Type="http://schemas.openxmlformats.org/officeDocument/2006/relationships/image"/><Relationship Id="rId15" Target="../media/image19.png" Type="http://schemas.openxmlformats.org/officeDocument/2006/relationships/image"/><Relationship Id="rId16" Target="../media/image20.svg" Type="http://schemas.openxmlformats.org/officeDocument/2006/relationships/image"/><Relationship Id="rId17" Target="../media/image21.png" Type="http://schemas.openxmlformats.org/officeDocument/2006/relationships/image"/><Relationship Id="rId18" Target="../media/image22.svg" Type="http://schemas.openxmlformats.org/officeDocument/2006/relationships/image"/><Relationship Id="rId19" Target="../media/image23.png" Type="http://schemas.openxmlformats.org/officeDocument/2006/relationships/image"/><Relationship Id="rId2" Target="../media/image1.png" Type="http://schemas.openxmlformats.org/officeDocument/2006/relationships/image"/><Relationship Id="rId20" Target="../media/image24.sv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Relationship Id="rId7" Target="../media/image27.png" Type="http://schemas.openxmlformats.org/officeDocument/2006/relationships/image"/><Relationship Id="rId8" Target="../media/image2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svg" Type="http://schemas.openxmlformats.org/officeDocument/2006/relationships/image"/><Relationship Id="rId11" Target="../media/image39.png" Type="http://schemas.openxmlformats.org/officeDocument/2006/relationships/image"/><Relationship Id="rId12" Target="../media/image40.sv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5.png" Type="http://schemas.openxmlformats.org/officeDocument/2006/relationships/image"/><Relationship Id="rId8" Target="../media/image36.svg" Type="http://schemas.openxmlformats.org/officeDocument/2006/relationships/image"/><Relationship Id="rId9" Target="../media/image3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312640" y="9197340"/>
            <a:ext cx="4064556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#ChallengePoverty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4515032" y="-3779210"/>
            <a:ext cx="5488535" cy="5488535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5740803" y="221823"/>
            <a:ext cx="2172282" cy="897343"/>
          </a:xfrm>
          <a:custGeom>
            <a:avLst/>
            <a:gdLst/>
            <a:ahLst/>
            <a:cxnLst/>
            <a:rect r="r" b="b" t="t" l="l"/>
            <a:pathLst>
              <a:path h="897343" w="2172282">
                <a:moveTo>
                  <a:pt x="0" y="0"/>
                </a:moveTo>
                <a:lnTo>
                  <a:pt x="2172282" y="0"/>
                </a:lnTo>
                <a:lnTo>
                  <a:pt x="2172282" y="897343"/>
                </a:lnTo>
                <a:lnTo>
                  <a:pt x="0" y="8973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22015" y="2849956"/>
            <a:ext cx="13771866" cy="2647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84"/>
              </a:lnSpc>
            </a:pPr>
            <a:r>
              <a:rPr lang="en-US" sz="7632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Challenge Poverty Week </a:t>
            </a:r>
          </a:p>
          <a:p>
            <a:pPr algn="l">
              <a:lnSpc>
                <a:spcPts val="10684"/>
              </a:lnSpc>
            </a:pPr>
            <a:r>
              <a:rPr lang="en-US" sz="7632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Lesson plan for Primary 1-3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57248" y="6023981"/>
            <a:ext cx="6550700" cy="827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6"/>
              </a:lnSpc>
            </a:pPr>
            <a:r>
              <a:rPr lang="en-US" sz="492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6 - 12 October 2025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74294" y="9201150"/>
            <a:ext cx="5385554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povertyalliance.org/CPW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87336" y="6851355"/>
            <a:ext cx="2518762" cy="2392824"/>
          </a:xfrm>
          <a:custGeom>
            <a:avLst/>
            <a:gdLst/>
            <a:ahLst/>
            <a:cxnLst/>
            <a:rect r="r" b="b" t="t" l="l"/>
            <a:pathLst>
              <a:path h="2392824" w="2518762">
                <a:moveTo>
                  <a:pt x="0" y="0"/>
                </a:moveTo>
                <a:lnTo>
                  <a:pt x="2518763" y="0"/>
                </a:lnTo>
                <a:lnTo>
                  <a:pt x="2518763" y="2392825"/>
                </a:lnTo>
                <a:lnTo>
                  <a:pt x="0" y="2392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3131214"/>
            <a:ext cx="15378252" cy="279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</a:t>
            </a: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hare your CPW lesson photos on social media using the hashtags:</a:t>
            </a:r>
          </a:p>
          <a:p>
            <a:pPr algn="l">
              <a:lnSpc>
                <a:spcPts val="5600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#ChallengePoverty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069271" y="933450"/>
            <a:ext cx="6149459" cy="891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Share your ideas!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195662" y="7220614"/>
            <a:ext cx="9170014" cy="139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Tag us so we can share on instagram @CPW_Scotland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515032" y="-3779210"/>
            <a:ext cx="5488535" cy="5488535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5740803" y="221823"/>
            <a:ext cx="2172282" cy="897343"/>
          </a:xfrm>
          <a:custGeom>
            <a:avLst/>
            <a:gdLst/>
            <a:ahLst/>
            <a:cxnLst/>
            <a:rect r="r" b="b" t="t" l="l"/>
            <a:pathLst>
              <a:path h="897343" w="2172282">
                <a:moveTo>
                  <a:pt x="0" y="0"/>
                </a:moveTo>
                <a:lnTo>
                  <a:pt x="2172282" y="0"/>
                </a:lnTo>
                <a:lnTo>
                  <a:pt x="2172282" y="897343"/>
                </a:lnTo>
                <a:lnTo>
                  <a:pt x="0" y="8973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417695" y="2370131"/>
            <a:ext cx="9452610" cy="6286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87"/>
              </a:lnSpc>
            </a:pPr>
            <a:r>
              <a:rPr lang="en-US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@CPW_Scotland</a:t>
            </a:r>
          </a:p>
          <a:p>
            <a:pPr algn="ctr">
              <a:lnSpc>
                <a:spcPts val="9987"/>
              </a:lnSpc>
            </a:pPr>
            <a:r>
              <a:rPr lang="en-US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@PovertyAlliance</a:t>
            </a:r>
          </a:p>
          <a:p>
            <a:pPr algn="ctr">
              <a:lnSpc>
                <a:spcPts val="9987"/>
              </a:lnSpc>
            </a:pPr>
            <a:r>
              <a:rPr lang="en-US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#ChallengePoverty </a:t>
            </a:r>
          </a:p>
          <a:p>
            <a:pPr algn="ctr">
              <a:lnSpc>
                <a:spcPts val="9987"/>
              </a:lnSpc>
            </a:pPr>
          </a:p>
          <a:p>
            <a:pPr algn="ctr">
              <a:lnSpc>
                <a:spcPts val="9987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9201150"/>
            <a:ext cx="5385554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povertyalliance.org/CPW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011766"/>
            <a:ext cx="14346450" cy="5658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993460" indent="-496730" lvl="1">
              <a:lnSpc>
                <a:spcPts val="6442"/>
              </a:lnSpc>
              <a:buFont typeface="Arial"/>
              <a:buChar char="•"/>
            </a:pPr>
            <a:r>
              <a:rPr lang="en-US" sz="46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Understand that some people in Scotland have less than others.​</a:t>
            </a:r>
          </a:p>
          <a:p>
            <a:pPr algn="just">
              <a:lnSpc>
                <a:spcPts val="6442"/>
              </a:lnSpc>
            </a:pPr>
          </a:p>
          <a:p>
            <a:pPr algn="just" marL="993460" indent="-496730" lvl="1">
              <a:lnSpc>
                <a:spcPts val="6442"/>
              </a:lnSpc>
              <a:buFont typeface="Arial"/>
              <a:buChar char="•"/>
            </a:pPr>
            <a:r>
              <a:rPr lang="en-US" sz="46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Describe what we all need to be happy.​</a:t>
            </a:r>
          </a:p>
          <a:p>
            <a:pPr algn="just">
              <a:lnSpc>
                <a:spcPts val="6442"/>
              </a:lnSpc>
            </a:pPr>
          </a:p>
          <a:p>
            <a:pPr algn="just" marL="993460" indent="-496730" lvl="1">
              <a:lnSpc>
                <a:spcPts val="6442"/>
              </a:lnSpc>
              <a:buFont typeface="Arial"/>
              <a:buChar char="•"/>
            </a:pPr>
            <a:r>
              <a:rPr lang="en-US" sz="46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ways we can show kindness to ensure everyone has enough to be happy.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4727276" y="254294"/>
            <a:ext cx="8833447" cy="1998567"/>
          </a:xfrm>
          <a:custGeom>
            <a:avLst/>
            <a:gdLst/>
            <a:ahLst/>
            <a:cxnLst/>
            <a:rect r="r" b="b" t="t" l="l"/>
            <a:pathLst>
              <a:path h="1998567" w="8833447">
                <a:moveTo>
                  <a:pt x="0" y="0"/>
                </a:moveTo>
                <a:lnTo>
                  <a:pt x="8833448" y="0"/>
                </a:lnTo>
                <a:lnTo>
                  <a:pt x="8833448" y="1998567"/>
                </a:lnTo>
                <a:lnTo>
                  <a:pt x="0" y="19985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873551" y="933450"/>
            <a:ext cx="6540897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Learning Objective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88074" y="198346"/>
            <a:ext cx="13528879" cy="3060909"/>
          </a:xfrm>
          <a:custGeom>
            <a:avLst/>
            <a:gdLst/>
            <a:ahLst/>
            <a:cxnLst/>
            <a:rect r="r" b="b" t="t" l="l"/>
            <a:pathLst>
              <a:path h="3060909" w="13528879">
                <a:moveTo>
                  <a:pt x="0" y="0"/>
                </a:moveTo>
                <a:lnTo>
                  <a:pt x="13528879" y="0"/>
                </a:lnTo>
                <a:lnTo>
                  <a:pt x="13528879" y="3060909"/>
                </a:lnTo>
                <a:lnTo>
                  <a:pt x="0" y="30609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04051" y="933450"/>
            <a:ext cx="8936434" cy="1722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49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United Nations Convention </a:t>
            </a:r>
          </a:p>
          <a:p>
            <a:pPr algn="ctr">
              <a:lnSpc>
                <a:spcPts val="6930"/>
              </a:lnSpc>
            </a:pPr>
            <a:r>
              <a:rPr lang="en-US" sz="49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on the Rights of the Child​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146461" y="3749821"/>
            <a:ext cx="14670493" cy="5737242"/>
            <a:chOff x="0" y="0"/>
            <a:chExt cx="19560657" cy="764965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19560657" cy="4444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472"/>
                </a:lnSpc>
                <a:spcBef>
                  <a:spcPct val="0"/>
                </a:spcBef>
              </a:pPr>
              <a:r>
                <a:rPr lang="en-US" b="true" sz="3194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Children's human rights are set out in the United Nations Convention on the Rights of the Child (UNCRC). </a:t>
              </a:r>
            </a:p>
            <a:p>
              <a:pPr algn="just">
                <a:lnSpc>
                  <a:spcPts val="4472"/>
                </a:lnSpc>
                <a:spcBef>
                  <a:spcPct val="0"/>
                </a:spcBef>
              </a:pPr>
            </a:p>
            <a:p>
              <a:pPr algn="just">
                <a:lnSpc>
                  <a:spcPts val="4472"/>
                </a:lnSpc>
                <a:spcBef>
                  <a:spcPct val="0"/>
                </a:spcBef>
              </a:pPr>
              <a:r>
                <a:rPr lang="en-US" b="true" sz="3194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The UNCRC is about what children need to grow up happy, healthy and safe and ensure their views taken into account in decisions that affect them.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843040"/>
              <a:ext cx="19560657" cy="2806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465"/>
                </a:lnSpc>
              </a:pPr>
              <a:r>
                <a:rPr lang="en-US" sz="3189" b="true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Children are human beings and individuals with their own rights. </a:t>
              </a:r>
            </a:p>
            <a:p>
              <a:pPr algn="just">
                <a:lnSpc>
                  <a:spcPts val="3630"/>
                </a:lnSpc>
              </a:pPr>
            </a:p>
            <a:p>
              <a:pPr algn="just">
                <a:lnSpc>
                  <a:spcPts val="4466"/>
                </a:lnSpc>
              </a:pPr>
              <a:r>
                <a:rPr lang="en-US" b="true" sz="3190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Childhood is a special, protected time, in which children must be allowed to grow, learn, play, develop and flourish with dignity. </a:t>
              </a:r>
              <a:r>
                <a:rPr lang="en-US" sz="3190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​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826614" y="329486"/>
            <a:ext cx="8634772" cy="1953617"/>
          </a:xfrm>
          <a:custGeom>
            <a:avLst/>
            <a:gdLst/>
            <a:ahLst/>
            <a:cxnLst/>
            <a:rect r="r" b="b" t="t" l="l"/>
            <a:pathLst>
              <a:path h="1953617" w="8634772">
                <a:moveTo>
                  <a:pt x="0" y="0"/>
                </a:moveTo>
                <a:lnTo>
                  <a:pt x="8634772" y="0"/>
                </a:lnTo>
                <a:lnTo>
                  <a:pt x="8634772" y="1953617"/>
                </a:lnTo>
                <a:lnTo>
                  <a:pt x="0" y="19536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9096" y="7845552"/>
            <a:ext cx="8235035" cy="2748443"/>
            <a:chOff x="0" y="0"/>
            <a:chExt cx="10980047" cy="366459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980047" cy="3664591"/>
            </a:xfrm>
            <a:custGeom>
              <a:avLst/>
              <a:gdLst/>
              <a:ahLst/>
              <a:cxnLst/>
              <a:rect r="r" b="b" t="t" l="l"/>
              <a:pathLst>
                <a:path h="3664591" w="10980047">
                  <a:moveTo>
                    <a:pt x="0" y="0"/>
                  </a:moveTo>
                  <a:lnTo>
                    <a:pt x="10980047" y="0"/>
                  </a:lnTo>
                  <a:lnTo>
                    <a:pt x="10980047" y="3664591"/>
                  </a:lnTo>
                  <a:lnTo>
                    <a:pt x="0" y="3664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67188" y="64107"/>
              <a:ext cx="10245672" cy="3419493"/>
            </a:xfrm>
            <a:custGeom>
              <a:avLst/>
              <a:gdLst/>
              <a:ahLst/>
              <a:cxnLst/>
              <a:rect r="r" b="b" t="t" l="l"/>
              <a:pathLst>
                <a:path h="3419493" w="10245672">
                  <a:moveTo>
                    <a:pt x="0" y="0"/>
                  </a:moveTo>
                  <a:lnTo>
                    <a:pt x="10245671" y="0"/>
                  </a:lnTo>
                  <a:lnTo>
                    <a:pt x="10245671" y="3419493"/>
                  </a:lnTo>
                  <a:lnTo>
                    <a:pt x="0" y="3419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5990580" y="933450"/>
            <a:ext cx="630684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Rights of the Child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376116"/>
            <a:ext cx="2735362" cy="83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Article 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3321632"/>
            <a:ext cx="15649136" cy="457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9"/>
              </a:lnSpc>
            </a:pPr>
            <a:r>
              <a:rPr lang="en-US" sz="374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All children have these rights, no matter who they are, where they live, what their parents do, what language they speak, what their religion is, whether they are a boy or girl, what their culture is, whether they have a disability, whether they are rich or poor. No child should be treated unfairly on any basis.</a:t>
            </a:r>
          </a:p>
          <a:p>
            <a:pPr algn="l">
              <a:lnSpc>
                <a:spcPts val="5249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35776" y="-91625"/>
            <a:ext cx="11635851" cy="2632611"/>
          </a:xfrm>
          <a:custGeom>
            <a:avLst/>
            <a:gdLst/>
            <a:ahLst/>
            <a:cxnLst/>
            <a:rect r="r" b="b" t="t" l="l"/>
            <a:pathLst>
              <a:path h="2632611" w="11635851">
                <a:moveTo>
                  <a:pt x="0" y="0"/>
                </a:moveTo>
                <a:lnTo>
                  <a:pt x="11635851" y="0"/>
                </a:lnTo>
                <a:lnTo>
                  <a:pt x="11635851" y="2632611"/>
                </a:lnTo>
                <a:lnTo>
                  <a:pt x="0" y="26326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2540986"/>
            <a:ext cx="2507076" cy="2228164"/>
          </a:xfrm>
          <a:custGeom>
            <a:avLst/>
            <a:gdLst/>
            <a:ahLst/>
            <a:cxnLst/>
            <a:rect r="r" b="b" t="t" l="l"/>
            <a:pathLst>
              <a:path h="2228164" w="2507076">
                <a:moveTo>
                  <a:pt x="0" y="0"/>
                </a:moveTo>
                <a:lnTo>
                  <a:pt x="2507076" y="0"/>
                </a:lnTo>
                <a:lnTo>
                  <a:pt x="2507076" y="2228164"/>
                </a:lnTo>
                <a:lnTo>
                  <a:pt x="0" y="22281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486400" y="2540986"/>
            <a:ext cx="2717273" cy="2228164"/>
          </a:xfrm>
          <a:custGeom>
            <a:avLst/>
            <a:gdLst/>
            <a:ahLst/>
            <a:cxnLst/>
            <a:rect r="r" b="b" t="t" l="l"/>
            <a:pathLst>
              <a:path h="2228164" w="2717273">
                <a:moveTo>
                  <a:pt x="0" y="0"/>
                </a:moveTo>
                <a:lnTo>
                  <a:pt x="2717273" y="0"/>
                </a:lnTo>
                <a:lnTo>
                  <a:pt x="2717273" y="2228164"/>
                </a:lnTo>
                <a:lnTo>
                  <a:pt x="0" y="2228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872195" y="2540986"/>
            <a:ext cx="2038770" cy="2228164"/>
          </a:xfrm>
          <a:custGeom>
            <a:avLst/>
            <a:gdLst/>
            <a:ahLst/>
            <a:cxnLst/>
            <a:rect r="r" b="b" t="t" l="l"/>
            <a:pathLst>
              <a:path h="2228164" w="2038770">
                <a:moveTo>
                  <a:pt x="0" y="0"/>
                </a:moveTo>
                <a:lnTo>
                  <a:pt x="2038770" y="0"/>
                </a:lnTo>
                <a:lnTo>
                  <a:pt x="2038770" y="2228164"/>
                </a:lnTo>
                <a:lnTo>
                  <a:pt x="0" y="22281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63332" y="6851355"/>
            <a:ext cx="2237812" cy="1566468"/>
          </a:xfrm>
          <a:custGeom>
            <a:avLst/>
            <a:gdLst/>
            <a:ahLst/>
            <a:cxnLst/>
            <a:rect r="r" b="b" t="t" l="l"/>
            <a:pathLst>
              <a:path h="1566468" w="2237812">
                <a:moveTo>
                  <a:pt x="0" y="0"/>
                </a:moveTo>
                <a:lnTo>
                  <a:pt x="2237812" y="0"/>
                </a:lnTo>
                <a:lnTo>
                  <a:pt x="2237812" y="1566469"/>
                </a:lnTo>
                <a:lnTo>
                  <a:pt x="0" y="156646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39613" y="6360424"/>
            <a:ext cx="2471351" cy="2057400"/>
          </a:xfrm>
          <a:custGeom>
            <a:avLst/>
            <a:gdLst/>
            <a:ahLst/>
            <a:cxnLst/>
            <a:rect r="r" b="b" t="t" l="l"/>
            <a:pathLst>
              <a:path h="2057400" w="2471351">
                <a:moveTo>
                  <a:pt x="0" y="0"/>
                </a:moveTo>
                <a:lnTo>
                  <a:pt x="2471352" y="0"/>
                </a:lnTo>
                <a:lnTo>
                  <a:pt x="247135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202841" y="2620456"/>
            <a:ext cx="2620015" cy="1997761"/>
          </a:xfrm>
          <a:custGeom>
            <a:avLst/>
            <a:gdLst/>
            <a:ahLst/>
            <a:cxnLst/>
            <a:rect r="r" b="b" t="t" l="l"/>
            <a:pathLst>
              <a:path h="1997761" w="2620015">
                <a:moveTo>
                  <a:pt x="0" y="0"/>
                </a:moveTo>
                <a:lnTo>
                  <a:pt x="2620014" y="0"/>
                </a:lnTo>
                <a:lnTo>
                  <a:pt x="2620014" y="1997761"/>
                </a:lnTo>
                <a:lnTo>
                  <a:pt x="0" y="199776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486400" y="6112079"/>
            <a:ext cx="2461504" cy="2554090"/>
          </a:xfrm>
          <a:custGeom>
            <a:avLst/>
            <a:gdLst/>
            <a:ahLst/>
            <a:cxnLst/>
            <a:rect r="r" b="b" t="t" l="l"/>
            <a:pathLst>
              <a:path h="2554090" w="2461504">
                <a:moveTo>
                  <a:pt x="0" y="0"/>
                </a:moveTo>
                <a:lnTo>
                  <a:pt x="2461504" y="0"/>
                </a:lnTo>
                <a:lnTo>
                  <a:pt x="2461504" y="2554090"/>
                </a:lnTo>
                <a:lnTo>
                  <a:pt x="0" y="255409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098222" y="6360424"/>
            <a:ext cx="2829252" cy="1835477"/>
          </a:xfrm>
          <a:custGeom>
            <a:avLst/>
            <a:gdLst/>
            <a:ahLst/>
            <a:cxnLst/>
            <a:rect r="r" b="b" t="t" l="l"/>
            <a:pathLst>
              <a:path h="1835477" w="2829252">
                <a:moveTo>
                  <a:pt x="0" y="0"/>
                </a:moveTo>
                <a:lnTo>
                  <a:pt x="2829252" y="0"/>
                </a:lnTo>
                <a:lnTo>
                  <a:pt x="2829252" y="1835477"/>
                </a:lnTo>
                <a:lnTo>
                  <a:pt x="0" y="183547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085159" y="933450"/>
            <a:ext cx="8117681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makes us happy?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09081" y="5095875"/>
            <a:ext cx="3116081" cy="901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eating healthy</a:t>
            </a:r>
          </a:p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food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159111" y="5126817"/>
            <a:ext cx="3116081" cy="443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warm home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44000" y="5196976"/>
            <a:ext cx="3116081" cy="443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watching tv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202841" y="5196976"/>
            <a:ext cx="3116081" cy="443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going on holiday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24197" y="8930411"/>
            <a:ext cx="3116081" cy="443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reading books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831823" y="8930411"/>
            <a:ext cx="3116081" cy="905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playing with friends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144000" y="8897406"/>
            <a:ext cx="3116081" cy="905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speanding time with family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06774" y="8963416"/>
            <a:ext cx="3116081" cy="443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going to school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90860" y="398602"/>
            <a:ext cx="9106280" cy="2060296"/>
          </a:xfrm>
          <a:custGeom>
            <a:avLst/>
            <a:gdLst/>
            <a:ahLst/>
            <a:cxnLst/>
            <a:rect r="r" b="b" t="t" l="l"/>
            <a:pathLst>
              <a:path h="2060296" w="9106280">
                <a:moveTo>
                  <a:pt x="0" y="0"/>
                </a:moveTo>
                <a:lnTo>
                  <a:pt x="9106280" y="0"/>
                </a:lnTo>
                <a:lnTo>
                  <a:pt x="9106280" y="2060296"/>
                </a:lnTo>
                <a:lnTo>
                  <a:pt x="0" y="20602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81100" y="7549006"/>
            <a:ext cx="9634648" cy="2890394"/>
          </a:xfrm>
          <a:custGeom>
            <a:avLst/>
            <a:gdLst/>
            <a:ahLst/>
            <a:cxnLst/>
            <a:rect r="r" b="b" t="t" l="l"/>
            <a:pathLst>
              <a:path h="2890394" w="9634648">
                <a:moveTo>
                  <a:pt x="0" y="0"/>
                </a:moveTo>
                <a:lnTo>
                  <a:pt x="9634648" y="0"/>
                </a:lnTo>
                <a:lnTo>
                  <a:pt x="9634648" y="2890394"/>
                </a:lnTo>
                <a:lnTo>
                  <a:pt x="0" y="28903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7396606"/>
            <a:ext cx="9634648" cy="2890394"/>
          </a:xfrm>
          <a:custGeom>
            <a:avLst/>
            <a:gdLst/>
            <a:ahLst/>
            <a:cxnLst/>
            <a:rect r="r" b="b" t="t" l="l"/>
            <a:pathLst>
              <a:path h="2890394" w="9634648">
                <a:moveTo>
                  <a:pt x="0" y="0"/>
                </a:moveTo>
                <a:lnTo>
                  <a:pt x="9634648" y="0"/>
                </a:lnTo>
                <a:lnTo>
                  <a:pt x="9634648" y="2890394"/>
                </a:lnTo>
                <a:lnTo>
                  <a:pt x="0" y="28903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990580" y="933450"/>
            <a:ext cx="630684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Rights of the Child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676900"/>
            <a:ext cx="15755216" cy="850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Article 24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3775451"/>
            <a:ext cx="15341857" cy="197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37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have the right to the best health care possible, safe water to drink, nutritious food, a clean and safe environment, and information to help you stay well.​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028844" y="497696"/>
            <a:ext cx="8230312" cy="1862108"/>
          </a:xfrm>
          <a:custGeom>
            <a:avLst/>
            <a:gdLst/>
            <a:ahLst/>
            <a:cxnLst/>
            <a:rect r="r" b="b" t="t" l="l"/>
            <a:pathLst>
              <a:path h="1862108" w="8230312">
                <a:moveTo>
                  <a:pt x="0" y="0"/>
                </a:moveTo>
                <a:lnTo>
                  <a:pt x="8230312" y="0"/>
                </a:lnTo>
                <a:lnTo>
                  <a:pt x="8230312" y="1862108"/>
                </a:lnTo>
                <a:lnTo>
                  <a:pt x="0" y="1862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1881236">
            <a:off x="-588823" y="5553657"/>
            <a:ext cx="5530102" cy="5640339"/>
            <a:chOff x="0" y="0"/>
            <a:chExt cx="7373469" cy="7520452"/>
          </a:xfrm>
        </p:grpSpPr>
        <p:sp>
          <p:nvSpPr>
            <p:cNvPr name="Freeform 5" id="5"/>
            <p:cNvSpPr/>
            <p:nvPr/>
          </p:nvSpPr>
          <p:spPr>
            <a:xfrm flipH="false" flipV="false" rot="1960524">
              <a:off x="1288594" y="1118626"/>
              <a:ext cx="4999482" cy="5486400"/>
            </a:xfrm>
            <a:custGeom>
              <a:avLst/>
              <a:gdLst/>
              <a:ahLst/>
              <a:cxnLst/>
              <a:rect r="r" b="b" t="t" l="l"/>
              <a:pathLst>
                <a:path h="5486400" w="4999482">
                  <a:moveTo>
                    <a:pt x="0" y="0"/>
                  </a:moveTo>
                  <a:lnTo>
                    <a:pt x="4999482" y="0"/>
                  </a:lnTo>
                  <a:lnTo>
                    <a:pt x="4999482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1960524">
              <a:off x="1085394" y="915426"/>
              <a:ext cx="4999482" cy="5486400"/>
            </a:xfrm>
            <a:custGeom>
              <a:avLst/>
              <a:gdLst/>
              <a:ahLst/>
              <a:cxnLst/>
              <a:rect r="r" b="b" t="t" l="l"/>
              <a:pathLst>
                <a:path h="5486400" w="4999482">
                  <a:moveTo>
                    <a:pt x="0" y="0"/>
                  </a:moveTo>
                  <a:lnTo>
                    <a:pt x="4999482" y="0"/>
                  </a:lnTo>
                  <a:lnTo>
                    <a:pt x="4999482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144915" y="933450"/>
            <a:ext cx="5998171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Effects of poverty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40904" y="4184014"/>
            <a:ext cx="14675446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250"/>
              </a:lnSpc>
            </a:pPr>
            <a:r>
              <a:rPr lang="en-US" sz="37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have the right to help from the government if you are poor or in need.​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40904" y="2971017"/>
            <a:ext cx="15755216" cy="850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Article 26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22231" y="933450"/>
            <a:ext cx="6243539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Causes of poverty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12145" y="4431717"/>
            <a:ext cx="15378252" cy="280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</a:t>
            </a:r>
            <a:r>
              <a:rPr lang="en-US" sz="4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have the right to food, clothing, a safe place to live and to have your basic needs met. You should not be disadvantaged so that you can't do many of the things other kids can do.​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12145" y="3297376"/>
            <a:ext cx="15378252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Article 27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97340" y="128568"/>
            <a:ext cx="11493320" cy="2600364"/>
          </a:xfrm>
          <a:custGeom>
            <a:avLst/>
            <a:gdLst/>
            <a:ahLst/>
            <a:cxnLst/>
            <a:rect r="r" b="b" t="t" l="l"/>
            <a:pathLst>
              <a:path h="2600364" w="11493320">
                <a:moveTo>
                  <a:pt x="0" y="0"/>
                </a:moveTo>
                <a:lnTo>
                  <a:pt x="11493320" y="0"/>
                </a:lnTo>
                <a:lnTo>
                  <a:pt x="11493320" y="2600364"/>
                </a:lnTo>
                <a:lnTo>
                  <a:pt x="0" y="26003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500124" y="6060112"/>
            <a:ext cx="2912375" cy="3061630"/>
          </a:xfrm>
          <a:custGeom>
            <a:avLst/>
            <a:gdLst/>
            <a:ahLst/>
            <a:cxnLst/>
            <a:rect r="r" b="b" t="t" l="l"/>
            <a:pathLst>
              <a:path h="3061630" w="2912375">
                <a:moveTo>
                  <a:pt x="0" y="0"/>
                </a:moveTo>
                <a:lnTo>
                  <a:pt x="2912375" y="0"/>
                </a:lnTo>
                <a:lnTo>
                  <a:pt x="2912375" y="3061630"/>
                </a:lnTo>
                <a:lnTo>
                  <a:pt x="0" y="3061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37149" y="3120354"/>
            <a:ext cx="5057865" cy="2023146"/>
          </a:xfrm>
          <a:custGeom>
            <a:avLst/>
            <a:gdLst/>
            <a:ahLst/>
            <a:cxnLst/>
            <a:rect r="r" b="b" t="t" l="l"/>
            <a:pathLst>
              <a:path h="2023146" w="5057865">
                <a:moveTo>
                  <a:pt x="0" y="0"/>
                </a:moveTo>
                <a:lnTo>
                  <a:pt x="5057865" y="0"/>
                </a:lnTo>
                <a:lnTo>
                  <a:pt x="5057865" y="2023146"/>
                </a:lnTo>
                <a:lnTo>
                  <a:pt x="0" y="2023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68053" y="6333229"/>
            <a:ext cx="3669096" cy="2788513"/>
          </a:xfrm>
          <a:custGeom>
            <a:avLst/>
            <a:gdLst/>
            <a:ahLst/>
            <a:cxnLst/>
            <a:rect r="r" b="b" t="t" l="l"/>
            <a:pathLst>
              <a:path h="2788513" w="3669096">
                <a:moveTo>
                  <a:pt x="0" y="0"/>
                </a:moveTo>
                <a:lnTo>
                  <a:pt x="3669096" y="0"/>
                </a:lnTo>
                <a:lnTo>
                  <a:pt x="3669096" y="2788513"/>
                </a:lnTo>
                <a:lnTo>
                  <a:pt x="0" y="27885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82637" y="2610866"/>
            <a:ext cx="3336542" cy="3098813"/>
          </a:xfrm>
          <a:custGeom>
            <a:avLst/>
            <a:gdLst/>
            <a:ahLst/>
            <a:cxnLst/>
            <a:rect r="r" b="b" t="t" l="l"/>
            <a:pathLst>
              <a:path h="3098813" w="3336542">
                <a:moveTo>
                  <a:pt x="0" y="0"/>
                </a:moveTo>
                <a:lnTo>
                  <a:pt x="3336542" y="0"/>
                </a:lnTo>
                <a:lnTo>
                  <a:pt x="3336542" y="3098813"/>
                </a:lnTo>
                <a:lnTo>
                  <a:pt x="0" y="30988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787876" y="466725"/>
            <a:ext cx="6712248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can we help </a:t>
            </a:r>
          </a:p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everyone be happy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65872" y="3584127"/>
            <a:ext cx="3644007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good jobs for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every adult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959557" y="3430022"/>
            <a:ext cx="4905885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free buses for everyone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0" y="6775155"/>
            <a:ext cx="5219533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free play groups for every child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16058" y="6644810"/>
            <a:ext cx="3484066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healthy food 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should be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cheaper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DAGzIOi9F8g</dc:identifier>
  <dcterms:modified xsi:type="dcterms:W3CDTF">2011-08-01T06:04:30Z</dcterms:modified>
  <cp:revision>1</cp:revision>
  <dc:title>CPW25_Primary_1-3_Lesson_Plan</dc:title>
</cp:coreProperties>
</file>