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media/image5.jpg" ContentType="image/png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299" r:id="rId3"/>
    <p:sldId id="302" r:id="rId4"/>
    <p:sldId id="301" r:id="rId5"/>
    <p:sldId id="30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2" autoAdjust="0"/>
    <p:restoredTop sz="94660"/>
  </p:normalViewPr>
  <p:slideViewPr>
    <p:cSldViewPr snapToGrid="0">
      <p:cViewPr varScale="1">
        <p:scale>
          <a:sx n="55" d="100"/>
          <a:sy n="55" d="100"/>
        </p:scale>
        <p:origin x="56" y="2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4AE34-CCBD-48BE-1919-044429CE92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F8823C-336E-C7C9-241E-D22EE68FF2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03EB82-A63B-DC8C-D4C8-D738A13AF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B55B-BB1D-4C1C-B721-59B72C712201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B064A-BED0-7032-F03B-239980589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717DB-3F4A-2130-5842-C319CBDBA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F4578-C5FC-41C6-83FC-D05A6336E1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423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A3B07-8140-750C-9749-48C595411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A609D9-7760-FA76-0486-45373A65E4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4E3A58-554E-2B3F-6EBF-C65820C2B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B55B-BB1D-4C1C-B721-59B72C712201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5931B-8294-0D92-108A-C1D43F3A0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A42371-E92A-4F75-DBB2-6421D1050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F4578-C5FC-41C6-83FC-D05A6336E1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230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3D4227-DA34-E874-012B-AC0D843192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DEBA98-E429-3962-E4FD-A8A7B6E76C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93021-92DA-F3EA-3128-3DAD3A2B2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B55B-BB1D-4C1C-B721-59B72C712201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E9ED93-3043-0D5A-3611-ED9614521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08FE2-2348-24F8-CED6-A24568280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F4578-C5FC-41C6-83FC-D05A6336E1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960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69BF8-E33B-7F2C-23DE-D95E62EC8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DAB09-BD87-2B8C-BD8D-69018426E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A7F6C-3CEB-4969-8954-938266EDA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B55B-BB1D-4C1C-B721-59B72C712201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CBAB9-B4AA-3632-056F-005145F61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928AC-3ACB-5B1F-6593-9D68023B5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F4578-C5FC-41C6-83FC-D05A6336E1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717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3AA73-F848-ED88-4B1B-66ED9E807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33C0E-91A0-D9F2-72E3-1B9BF0485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78A006-FEB7-8B23-BC6E-C0B8496EA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B55B-BB1D-4C1C-B721-59B72C712201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112DE7-8CDC-14BA-0912-717B2FFD6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EDDC4-C591-1014-FAB6-85453ED5B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F4578-C5FC-41C6-83FC-D05A6336E1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636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95F11-B823-7B76-B034-707A269F5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DBF37-328B-9397-52A5-0A0DEC1500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A5F3A7-FD3A-E4D8-EAA6-9A076D404A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C3A9F-734A-FC2B-CBD6-DDA19BFF9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B55B-BB1D-4C1C-B721-59B72C712201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7A4AC-53AE-2E7B-39A2-AA3486AB8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1C406-0F99-9A88-AFF6-774EF7AD1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F4578-C5FC-41C6-83FC-D05A6336E1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236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FF80D-2F46-9F47-8943-5F53554B9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3808FE-2E23-61B6-4EC2-DB41BDD6E6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FB5F2B-3983-E404-F569-1A587A515B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D1522E-E3EE-D1AA-55E5-2C8895E42A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97E60F-8FDA-578F-0AE6-D29B7AA5C0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88A182-ABE1-EC26-A635-408863B1C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B55B-BB1D-4C1C-B721-59B72C712201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399483-7852-B695-D88D-1B93F0F3E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12590F-D380-7E30-3FC1-D1F789BA6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F4578-C5FC-41C6-83FC-D05A6336E1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543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D9809-FC86-7531-1005-0538E01C5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D24619-7524-E847-8E9F-FFBEBEFFE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B55B-BB1D-4C1C-B721-59B72C712201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3DBAD6-4329-01B4-9C61-A535DE2FF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7D9EDA-59FF-0426-4425-1A91C11A3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F4578-C5FC-41C6-83FC-D05A6336E1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262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4811B1-2750-304C-DC4F-E48FE58E9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B55B-BB1D-4C1C-B721-59B72C712201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915533-BAC1-157D-AD8C-40E726BE0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BD5D24-7549-CF00-687A-91A0FA27D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F4578-C5FC-41C6-83FC-D05A6336E1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829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C9C30-8DAB-7B7E-BFB7-C1A3B27CC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074C2-7C71-E8BC-BB5B-A0D24C665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CF5AAA-5A7C-F1A8-AD19-99C562723F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1513B0-BF89-F0AE-2889-D7DA01B73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B55B-BB1D-4C1C-B721-59B72C712201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AFA96E-81D2-3FD4-0CE0-840EEF4D2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B1B40E-97E5-24B1-C8BF-56502E1C9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F4578-C5FC-41C6-83FC-D05A6336E1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867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A7F74-0E8F-8F73-4C3F-BB6334250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CF0E9F-F90A-9257-7468-2B92979E33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FB2960-03C1-0E7C-9515-349BFBE655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0CB033-FC38-45E9-35E4-C09EF5705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B55B-BB1D-4C1C-B721-59B72C712201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A0A25-1974-1919-EDE3-AB8CB434E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9B4E85-8AA9-55A4-06ED-1BF447575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F4578-C5FC-41C6-83FC-D05A6336E1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24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41B10F-B678-64A6-535A-EB626AC1E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355DC3-4A7A-5AF3-B6AD-87412D5C7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EA4143-118F-0491-EA29-8D8EC43144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BB55B-BB1D-4C1C-B721-59B72C712201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C644A3-787E-8BA8-4BAB-E1672D34C6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EBC2E-CCD9-4A35-9763-C9E22B23F1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F4578-C5FC-41C6-83FC-D05A6336E1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723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nd/3.0/" TargetMode="External"/><Relationship Id="rId3" Type="http://schemas.openxmlformats.org/officeDocument/2006/relationships/hyperlink" Target="https://commons.wikimedia.org/wiki/File:Fyvie_Castle.jpg" TargetMode="External"/><Relationship Id="rId7" Type="http://schemas.openxmlformats.org/officeDocument/2006/relationships/hyperlink" Target="https://www.flickr.com/photos/calzer/2158709637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11" Type="http://schemas.openxmlformats.org/officeDocument/2006/relationships/image" Target="../media/image5.jpg"/><Relationship Id="rId5" Type="http://schemas.openxmlformats.org/officeDocument/2006/relationships/hyperlink" Target="https://www.eopugetsound.org/magazine/steelhead-tech" TargetMode="External"/><Relationship Id="rId10" Type="http://schemas.openxmlformats.org/officeDocument/2006/relationships/image" Target="../media/image4.png"/><Relationship Id="rId4" Type="http://schemas.openxmlformats.org/officeDocument/2006/relationships/image" Target="../media/image2.jpg"/><Relationship Id="rId9" Type="http://schemas.openxmlformats.org/officeDocument/2006/relationships/hyperlink" Target="https://creativecommons.org/licenses/by-sa/3.0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agnese.carter.5/" TargetMode="External"/><Relationship Id="rId2" Type="http://schemas.openxmlformats.org/officeDocument/2006/relationships/hyperlink" Target="mailto:Agnese.carter@aberdeenshire.gov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nnette.johnston@aberdeenshire.gov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848F64AA-5BE2-4280-BEFA-DC288118F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picture containing outdoor, grass, sky, building&#10;&#10;Description automatically generated">
            <a:extLst>
              <a:ext uri="{FF2B5EF4-FFF2-40B4-BE49-F238E27FC236}">
                <a16:creationId xmlns:a16="http://schemas.microsoft.com/office/drawing/2014/main" id="{0CD95654-B25A-03E0-4CA3-EF1FB3DC23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9925" r="2" b="6620"/>
          <a:stretch/>
        </p:blipFill>
        <p:spPr>
          <a:xfrm>
            <a:off x="20" y="2"/>
            <a:ext cx="7534620" cy="4197368"/>
          </a:xfrm>
          <a:custGeom>
            <a:avLst/>
            <a:gdLst/>
            <a:ahLst/>
            <a:cxnLst/>
            <a:rect l="l" t="t" r="r" b="b"/>
            <a:pathLst>
              <a:path w="7534640" h="4197368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509063" y="4095753"/>
                  <a:pt x="4453918" y="4128339"/>
                  <a:pt x="4430941" y="4172622"/>
                </a:cubicBezTo>
                <a:lnTo>
                  <a:pt x="4423415" y="4197368"/>
                </a:lnTo>
                <a:lnTo>
                  <a:pt x="0" y="4197368"/>
                </a:lnTo>
                <a:close/>
              </a:path>
            </a:pathLst>
          </a:custGeom>
        </p:spPr>
      </p:pic>
      <p:pic>
        <p:nvPicPr>
          <p:cNvPr id="8" name="Picture 7" descr="A group of seals on a rock in the water&#10;&#10;Description automatically generated with medium confidence">
            <a:extLst>
              <a:ext uri="{FF2B5EF4-FFF2-40B4-BE49-F238E27FC236}">
                <a16:creationId xmlns:a16="http://schemas.microsoft.com/office/drawing/2014/main" id="{E9A1EA24-D727-55C1-A5B0-B59E05D077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565" r="9644" b="-1"/>
          <a:stretch/>
        </p:blipFill>
        <p:spPr>
          <a:xfrm>
            <a:off x="7653536" y="1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  <p:pic>
        <p:nvPicPr>
          <p:cNvPr id="20" name="Content Placeholder 19" descr="A picture containing ship, outdoor, transport, vehicle&#10;&#10;Description automatically generated">
            <a:extLst>
              <a:ext uri="{FF2B5EF4-FFF2-40B4-BE49-F238E27FC236}">
                <a16:creationId xmlns:a16="http://schemas.microsoft.com/office/drawing/2014/main" id="{183D2C42-E875-F451-0B56-FCD56695C1D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8877" r="-1" b="35427"/>
          <a:stretch/>
        </p:blipFill>
        <p:spPr>
          <a:xfrm>
            <a:off x="1" y="4316255"/>
            <a:ext cx="6836850" cy="2541737"/>
          </a:xfrm>
          <a:custGeom>
            <a:avLst/>
            <a:gdLst/>
            <a:ahLst/>
            <a:cxnLst/>
            <a:rect l="l" t="t" r="r" b="b"/>
            <a:pathLst>
              <a:path w="6836850" h="2541737">
                <a:moveTo>
                  <a:pt x="0" y="0"/>
                </a:moveTo>
                <a:lnTo>
                  <a:pt x="4460098" y="0"/>
                </a:lnTo>
                <a:lnTo>
                  <a:pt x="4483996" y="31836"/>
                </a:lnTo>
                <a:cubicBezTo>
                  <a:pt x="4644419" y="28495"/>
                  <a:pt x="4627708" y="282495"/>
                  <a:pt x="4788129" y="245732"/>
                </a:cubicBezTo>
                <a:cubicBezTo>
                  <a:pt x="4754709" y="362707"/>
                  <a:pt x="4641076" y="302548"/>
                  <a:pt x="4600971" y="389443"/>
                </a:cubicBezTo>
                <a:cubicBezTo>
                  <a:pt x="4684524" y="462970"/>
                  <a:pt x="4844945" y="409497"/>
                  <a:pt x="4871683" y="563233"/>
                </a:cubicBezTo>
                <a:cubicBezTo>
                  <a:pt x="4838262" y="723655"/>
                  <a:pt x="4945210" y="703602"/>
                  <a:pt x="5032105" y="713629"/>
                </a:cubicBezTo>
                <a:cubicBezTo>
                  <a:pt x="5239317" y="733683"/>
                  <a:pt x="5439843" y="747050"/>
                  <a:pt x="5643713" y="780472"/>
                </a:cubicBezTo>
                <a:cubicBezTo>
                  <a:pt x="5693844" y="790498"/>
                  <a:pt x="5810819" y="767103"/>
                  <a:pt x="5800794" y="870709"/>
                </a:cubicBezTo>
                <a:cubicBezTo>
                  <a:pt x="5790767" y="954261"/>
                  <a:pt x="5700529" y="924184"/>
                  <a:pt x="5643713" y="927525"/>
                </a:cubicBezTo>
                <a:cubicBezTo>
                  <a:pt x="5329553" y="967632"/>
                  <a:pt x="5012052" y="904131"/>
                  <a:pt x="4701235" y="907472"/>
                </a:cubicBezTo>
                <a:cubicBezTo>
                  <a:pt x="4664472" y="907472"/>
                  <a:pt x="4657787" y="1017762"/>
                  <a:pt x="4577576" y="980999"/>
                </a:cubicBezTo>
                <a:cubicBezTo>
                  <a:pt x="4788129" y="1081263"/>
                  <a:pt x="5767372" y="1108001"/>
                  <a:pt x="6094900" y="1161474"/>
                </a:cubicBezTo>
                <a:cubicBezTo>
                  <a:pt x="5754004" y="1542477"/>
                  <a:pt x="5429817" y="1311870"/>
                  <a:pt x="5159105" y="1525765"/>
                </a:cubicBezTo>
                <a:cubicBezTo>
                  <a:pt x="5159105" y="1525765"/>
                  <a:pt x="5212580" y="1525765"/>
                  <a:pt x="5443187" y="1595950"/>
                </a:cubicBezTo>
                <a:cubicBezTo>
                  <a:pt x="5627002" y="1652765"/>
                  <a:pt x="5536765" y="1732976"/>
                  <a:pt x="6001321" y="1886715"/>
                </a:cubicBezTo>
                <a:cubicBezTo>
                  <a:pt x="5824188" y="1936846"/>
                  <a:pt x="5593581" y="1839925"/>
                  <a:pt x="5506685" y="2100610"/>
                </a:cubicBezTo>
                <a:cubicBezTo>
                  <a:pt x="5643713" y="2147401"/>
                  <a:pt x="5807477" y="2103953"/>
                  <a:pt x="5904398" y="2227611"/>
                </a:cubicBezTo>
                <a:cubicBezTo>
                  <a:pt x="5934478" y="2264375"/>
                  <a:pt x="5964557" y="2287770"/>
                  <a:pt x="6001321" y="2307821"/>
                </a:cubicBezTo>
                <a:cubicBezTo>
                  <a:pt x="5984612" y="2314507"/>
                  <a:pt x="5964557" y="2321190"/>
                  <a:pt x="5951188" y="2327874"/>
                </a:cubicBezTo>
                <a:cubicBezTo>
                  <a:pt x="5977925" y="2351271"/>
                  <a:pt x="6663060" y="2478270"/>
                  <a:pt x="6836850" y="2481613"/>
                </a:cubicBezTo>
                <a:cubicBezTo>
                  <a:pt x="6761652" y="2506679"/>
                  <a:pt x="6636845" y="2527828"/>
                  <a:pt x="6553814" y="2540165"/>
                </a:cubicBezTo>
                <a:lnTo>
                  <a:pt x="6542822" y="2541737"/>
                </a:lnTo>
                <a:lnTo>
                  <a:pt x="0" y="254173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A145E9-9042-B5B1-7DCA-18B589480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3650" y="3877248"/>
            <a:ext cx="5505814" cy="152022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Aberdeenshire Local Voices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75762E-54E8-3E6E-F4F2-60AEAEE4F70F}"/>
              </a:ext>
            </a:extLst>
          </p:cNvPr>
          <p:cNvSpPr txBox="1"/>
          <p:nvPr/>
        </p:nvSpPr>
        <p:spPr>
          <a:xfrm>
            <a:off x="9732673" y="6870700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5" tooltip="https://www.eopugetsound.org/magazine/steelhead-tech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8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E54DEB-E2B9-CF1B-1332-577675374C58}"/>
              </a:ext>
            </a:extLst>
          </p:cNvPr>
          <p:cNvSpPr txBox="1"/>
          <p:nvPr/>
        </p:nvSpPr>
        <p:spPr>
          <a:xfrm>
            <a:off x="4940903" y="6870700"/>
            <a:ext cx="230704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s://commons.wikimedia.org/wiki/File:Fyvie_Castle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9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110B87D-39F4-BF5F-A84B-136E96CA2B8F}"/>
              </a:ext>
            </a:extLst>
          </p:cNvPr>
          <p:cNvSpPr txBox="1"/>
          <p:nvPr/>
        </p:nvSpPr>
        <p:spPr>
          <a:xfrm>
            <a:off x="7260646" y="6870700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7" tooltip="https://www.flickr.com/photos/calzer/215870963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8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GB" sz="700">
              <a:solidFill>
                <a:srgbClr val="FFFFFF"/>
              </a:solidFill>
            </a:endParaRP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53FB88CE-AE58-83D0-93D7-2F17439447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0"/>
          <a:stretch>
            <a:fillRect/>
          </a:stretch>
        </p:blipFill>
        <p:spPr>
          <a:xfrm>
            <a:off x="6750193" y="5565493"/>
            <a:ext cx="1568893" cy="977547"/>
          </a:xfrm>
          <a:prstGeom prst="rect">
            <a:avLst/>
          </a:prstGeom>
        </p:spPr>
      </p:pic>
      <p:pic>
        <p:nvPicPr>
          <p:cNvPr id="4" name="Picture 3" descr="Icon&#10;&#10;Description automatically generated with low confidence">
            <a:extLst>
              <a:ext uri="{FF2B5EF4-FFF2-40B4-BE49-F238E27FC236}">
                <a16:creationId xmlns:a16="http://schemas.microsoft.com/office/drawing/2014/main" id="{5F191EBD-7185-4770-15BD-D931DF6655E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879" y="5362347"/>
            <a:ext cx="2266127" cy="139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37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357333-935E-F7E4-1F89-A130CD85C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4200"/>
              <a:t>Local Voices – Partnership to decision making</a:t>
            </a:r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64B02-DA8F-6165-D3CB-F03C0523D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 lnSpcReduction="10000"/>
          </a:bodyPr>
          <a:lstStyle/>
          <a:p>
            <a:pPr marL="11430" indent="0">
              <a:buNone/>
            </a:pP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Why engage?-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Improve practice, policy and performance, true partnership with local people.</a:t>
            </a:r>
          </a:p>
          <a:p>
            <a:pPr marL="11430" indent="0">
              <a:buNone/>
            </a:pP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" indent="0">
              <a:buNone/>
            </a:pP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Who?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– Anyone who lives or works in Aberdeenshire 11 years and over.</a:t>
            </a:r>
          </a:p>
          <a:p>
            <a:pPr marL="11430" indent="0">
              <a:buNone/>
            </a:pP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" indent="0">
              <a:buNone/>
            </a:pP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How?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– Focus groups, online forum, 1-1 interviews, expert panels , Aberdeenshire Lived Experience Network (ALEN) and  Youth Rights Committee.</a:t>
            </a:r>
          </a:p>
          <a:p>
            <a:pPr marL="11430" indent="0"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384237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3B8E6-3FB0-0E4F-2B28-771ABCFC5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Engagement &amp; Participation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60E34-1B37-9DA0-2E84-F1298AE539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b="1" dirty="0"/>
              <a:t>Lived Experience Forum – Solution focused , partners resource</a:t>
            </a:r>
          </a:p>
          <a:p>
            <a:pPr marL="0" indent="0">
              <a:buNone/>
            </a:pPr>
            <a:r>
              <a:rPr lang="en-GB" dirty="0"/>
              <a:t>  Referrals from partners &amp; individuals</a:t>
            </a:r>
          </a:p>
          <a:p>
            <a:pPr marL="0" indent="0">
              <a:buNone/>
            </a:pPr>
            <a:r>
              <a:rPr lang="en-GB" dirty="0"/>
              <a:t>  1-1 chat around roles &amp; responsibility</a:t>
            </a:r>
          </a:p>
          <a:p>
            <a:pPr marL="0" indent="0">
              <a:buNone/>
            </a:pPr>
            <a:r>
              <a:rPr lang="en-GB" dirty="0"/>
              <a:t>  On line ,anonymous not facilitated</a:t>
            </a:r>
          </a:p>
          <a:p>
            <a:r>
              <a:rPr lang="en-GB" b="1" dirty="0"/>
              <a:t>Youth Rights Committee – Rights based</a:t>
            </a:r>
          </a:p>
          <a:p>
            <a:pPr marL="0" indent="0">
              <a:buNone/>
            </a:pPr>
            <a:r>
              <a:rPr lang="en-GB" dirty="0"/>
              <a:t>   Mostly face to face, use existing youth network, workshops and issue based.</a:t>
            </a:r>
          </a:p>
          <a:p>
            <a:r>
              <a:rPr lang="en-GB" b="1" dirty="0"/>
              <a:t>Aberdeenshire Lived Experience Network</a:t>
            </a:r>
          </a:p>
          <a:p>
            <a:pPr marL="0" indent="0">
              <a:buNone/>
            </a:pPr>
            <a:r>
              <a:rPr lang="en-GB" dirty="0"/>
              <a:t>Partnership network which are commitment to positive engagement with clients &amp; local people. On line &amp; face to face. </a:t>
            </a:r>
          </a:p>
        </p:txBody>
      </p:sp>
    </p:spTree>
    <p:extLst>
      <p:ext uri="{BB962C8B-B14F-4D97-AF65-F5344CB8AC3E}">
        <p14:creationId xmlns:p14="http://schemas.microsoft.com/office/powerpoint/2010/main" val="19029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357333-935E-F7E4-1F89-A130CD85C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351688"/>
            <a:ext cx="9895951" cy="1033669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FFFFFF"/>
                </a:solidFill>
              </a:rPr>
              <a:t>Local Voices –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64B02-DA8F-6165-D3CB-F03C0523D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714500"/>
            <a:ext cx="10448926" cy="4257675"/>
          </a:xfrm>
        </p:spPr>
        <p:txBody>
          <a:bodyPr anchor="ctr">
            <a:normAutofit/>
          </a:bodyPr>
          <a:lstStyle/>
          <a:p>
            <a:pPr marL="46863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Inform policy – Housing, NHS, Charges for activities, </a:t>
            </a:r>
          </a:p>
          <a:p>
            <a:pPr marL="46863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Co-develop training – Trauma informed , Worried About Money workshop, stigma , Poverty &amp; lived experience.</a:t>
            </a:r>
          </a:p>
          <a:p>
            <a:pPr marL="46863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Allocate &amp; securing funding – AVA, TP&amp;I funds, Cash First funding</a:t>
            </a:r>
          </a:p>
          <a:p>
            <a:pPr marL="46863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Deep dive - Fuel Poverty , transport, childcare</a:t>
            </a:r>
          </a:p>
          <a:p>
            <a:pPr marL="46863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Deliver Local Voices Events –  Challenge Poverty events, youth event, Employablity event</a:t>
            </a:r>
          </a:p>
        </p:txBody>
      </p:sp>
    </p:spTree>
    <p:extLst>
      <p:ext uri="{BB962C8B-B14F-4D97-AF65-F5344CB8AC3E}">
        <p14:creationId xmlns:p14="http://schemas.microsoft.com/office/powerpoint/2010/main" val="3429869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7F8BB-8C70-FA71-7D71-500223830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Contact detail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8006C-D0DD-8098-A8D1-D97527AE5D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0F4761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Agnese Carter</a:t>
            </a:r>
            <a:endParaRPr lang="en-GB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>
              <a:buNone/>
            </a:pPr>
            <a:r>
              <a:rPr lang="en-GB" sz="1800" b="1" dirty="0">
                <a:effectLst/>
                <a:latin typeface="Microsoft Sans Serif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Poverty Engagement Worker  </a:t>
            </a:r>
            <a:endParaRPr lang="en-GB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>
              <a:buNone/>
            </a:pPr>
            <a:r>
              <a:rPr lang="en-GB" sz="1800" dirty="0">
                <a:effectLst/>
                <a:latin typeface="Microsoft Sans Serif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Tackling Poverty &amp; Inequalities</a:t>
            </a:r>
            <a:endParaRPr lang="en-GB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>
              <a:buNone/>
            </a:pPr>
            <a:r>
              <a:rPr lang="en-GB" sz="1800" dirty="0">
                <a:effectLst/>
                <a:latin typeface="Microsoft Sans Serif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Phone number: 01467 535835 mob: 07775507649</a:t>
            </a:r>
            <a:endParaRPr lang="en-GB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>
              <a:buNone/>
            </a:pPr>
            <a:r>
              <a:rPr lang="en-GB" sz="1800" dirty="0">
                <a:effectLst/>
                <a:latin typeface="Microsoft Sans Serif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E-mail: </a:t>
            </a:r>
            <a:r>
              <a:rPr lang="en-GB" sz="1800" u="sng" dirty="0">
                <a:solidFill>
                  <a:srgbClr val="0563C1"/>
                </a:solidFill>
                <a:effectLst/>
                <a:latin typeface="Microsoft Sans Serif" panose="020B06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2"/>
              </a:rPr>
              <a:t>Agnese.carter@aberdeenshire.gov.uk</a:t>
            </a:r>
            <a:endParaRPr lang="en-GB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>
              <a:buNone/>
            </a:pPr>
            <a:r>
              <a:rPr lang="en-GB" sz="1800" u="sng" dirty="0">
                <a:solidFill>
                  <a:srgbClr val="0000FF"/>
                </a:solidFill>
                <a:effectLst/>
                <a:latin typeface="Microsoft Sans Serif" panose="020B06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3"/>
              </a:rPr>
              <a:t>https://www.facebook.com/agnese.carter.5/</a:t>
            </a:r>
            <a:endParaRPr lang="en-GB" sz="1800" u="sng" dirty="0">
              <a:solidFill>
                <a:srgbClr val="0000FF"/>
              </a:solidFill>
              <a:effectLst/>
              <a:latin typeface="Microsoft Sans Serif" panose="020B06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>
              <a:buNone/>
            </a:pPr>
            <a:endParaRPr lang="en-GB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rgbClr val="5B9BD5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Annette Johnston</a:t>
            </a:r>
            <a:b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GB" sz="2400" b="1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Tackling Poverty &amp; Inequalities</a:t>
            </a:r>
            <a:br>
              <a:rPr lang="en-GB" sz="2400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GB" sz="24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Tel: 01467539860 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1F497D"/>
                </a:solidFill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  <a:hlinkClick r:id="rId4"/>
              </a:rPr>
              <a:t>annette.johnston@aberdeenshire.gov.uk</a:t>
            </a:r>
            <a:endParaRPr lang="en-GB" sz="2400" dirty="0">
              <a:solidFill>
                <a:srgbClr val="1F497D"/>
              </a:solidFill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>
              <a:buNone/>
            </a:pPr>
            <a:endParaRPr lang="en-GB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5271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0E9703C670EF418DC32DB40383C499" ma:contentTypeVersion="15" ma:contentTypeDescription="Create a new document." ma:contentTypeScope="" ma:versionID="66bb034e0165598c34e38ca35d2fcc4c">
  <xsd:schema xmlns:xsd="http://www.w3.org/2001/XMLSchema" xmlns:xs="http://www.w3.org/2001/XMLSchema" xmlns:p="http://schemas.microsoft.com/office/2006/metadata/properties" xmlns:ns2="0b28be79-ead9-4d16-8441-d4b8c26ec912" xmlns:ns3="274ae35a-0fe9-4fdd-8ae6-8ae6db837a49" targetNamespace="http://schemas.microsoft.com/office/2006/metadata/properties" ma:root="true" ma:fieldsID="cdfc84ab4911332a9ab7ec6e3c07d68b" ns2:_="" ns3:_="">
    <xsd:import namespace="0b28be79-ead9-4d16-8441-d4b8c26ec912"/>
    <xsd:import namespace="274ae35a-0fe9-4fdd-8ae6-8ae6db837a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28be79-ead9-4d16-8441-d4b8c26ec9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c3839d15-f03e-45a7-8f1d-a98c6a919e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4ae35a-0fe9-4fdd-8ae6-8ae6db837a49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f3d2d157-7008-444b-b0e9-fd1af076f0a1}" ma:internalName="TaxCatchAll" ma:showField="CatchAllData" ma:web="274ae35a-0fe9-4fdd-8ae6-8ae6db837a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48FFB1-472B-4642-A156-4331C9E6AC7E}"/>
</file>

<file path=customXml/itemProps2.xml><?xml version="1.0" encoding="utf-8"?>
<ds:datastoreItem xmlns:ds="http://schemas.openxmlformats.org/officeDocument/2006/customXml" ds:itemID="{98E9C129-DC05-416B-8350-0350F3FEAEBF}"/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312</Words>
  <Application>Microsoft Office PowerPoint</Application>
  <PresentationFormat>Widescreen</PresentationFormat>
  <Paragraphs>36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Aptos</vt:lpstr>
      <vt:lpstr>Arial</vt:lpstr>
      <vt:lpstr>Calibri</vt:lpstr>
      <vt:lpstr>Calibri Light</vt:lpstr>
      <vt:lpstr>Microsoft Sans Serif</vt:lpstr>
      <vt:lpstr>Wingdings</vt:lpstr>
      <vt:lpstr>Office Theme</vt:lpstr>
      <vt:lpstr>Aberdeenshire Local Voices</vt:lpstr>
      <vt:lpstr>Local Voices – Partnership to decision making</vt:lpstr>
      <vt:lpstr>Engagement &amp; Participation</vt:lpstr>
      <vt:lpstr>Local Voices – Impact</vt:lpstr>
      <vt:lpstr>Contact detail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Annette Johnston</dc:creator>
  <cp:lastModifiedBy>Annette Johnston</cp:lastModifiedBy>
  <cp:revision>9</cp:revision>
  <dcterms:created xsi:type="dcterms:W3CDTF">2023-05-30T13:24:46Z</dcterms:created>
  <dcterms:modified xsi:type="dcterms:W3CDTF">2024-10-11T13:03:24Z</dcterms:modified>
</cp:coreProperties>
</file>