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9" r:id="rId6"/>
    <p:sldId id="317" r:id="rId7"/>
    <p:sldId id="318" r:id="rId8"/>
    <p:sldId id="319" r:id="rId9"/>
    <p:sldId id="320" r:id="rId10"/>
    <p:sldId id="322" r:id="rId11"/>
    <p:sldId id="323" r:id="rId12"/>
    <p:sldId id="327" r:id="rId13"/>
    <p:sldId id="324" r:id="rId14"/>
    <p:sldId id="325" r:id="rId15"/>
    <p:sldId id="326" r:id="rId16"/>
    <p:sldId id="329"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CFF"/>
    <a:srgbClr val="EF372E"/>
    <a:srgbClr val="EB4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9BD62-1595-4969-86AA-922CCF357F9E}" v="3" dt="2023-04-28T09:43:01.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4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yre" userId="7ae57284-d6d5-4151-a55a-5b2db6933112" providerId="ADAL" clId="{C8A47A7B-0AAC-4656-83FA-092F301C505C}"/>
    <pc:docChg chg="undo custSel addSld delSld modSld sldOrd delMainMaster modMainMaster modNotesMaster">
      <pc:chgData name="David Eyre" userId="7ae57284-d6d5-4151-a55a-5b2db6933112" providerId="ADAL" clId="{C8A47A7B-0AAC-4656-83FA-092F301C505C}" dt="2023-02-26T22:41:58.709" v="1930" actId="47"/>
      <pc:docMkLst>
        <pc:docMk/>
      </pc:docMkLst>
      <pc:sldChg chg="addSp delSp modSp del mod setBg">
        <pc:chgData name="David Eyre" userId="7ae57284-d6d5-4151-a55a-5b2db6933112" providerId="ADAL" clId="{C8A47A7B-0AAC-4656-83FA-092F301C505C}" dt="2023-02-16T14:59:20.558" v="1871" actId="2696"/>
        <pc:sldMkLst>
          <pc:docMk/>
          <pc:sldMk cId="2263285886" sldId="256"/>
        </pc:sldMkLst>
        <pc:spChg chg="mod">
          <ac:chgData name="David Eyre" userId="7ae57284-d6d5-4151-a55a-5b2db6933112" providerId="ADAL" clId="{C8A47A7B-0AAC-4656-83FA-092F301C505C}" dt="2023-02-16T13:58:03.486" v="1260"/>
          <ac:spMkLst>
            <pc:docMk/>
            <pc:sldMk cId="2263285886" sldId="256"/>
            <ac:spMk id="6" creationId="{A1AA4EA0-A0D7-47C1-E09A-57C5C3BF1287}"/>
          </ac:spMkLst>
        </pc:spChg>
        <pc:spChg chg="mod">
          <ac:chgData name="David Eyre" userId="7ae57284-d6d5-4151-a55a-5b2db6933112" providerId="ADAL" clId="{C8A47A7B-0AAC-4656-83FA-092F301C505C}" dt="2023-02-16T13:58:03.486" v="1260"/>
          <ac:spMkLst>
            <pc:docMk/>
            <pc:sldMk cId="2263285886" sldId="256"/>
            <ac:spMk id="7" creationId="{8C863894-750C-1211-9EDA-62075F610DE2}"/>
          </ac:spMkLst>
        </pc:spChg>
        <pc:spChg chg="mod">
          <ac:chgData name="David Eyre" userId="7ae57284-d6d5-4151-a55a-5b2db6933112" providerId="ADAL" clId="{C8A47A7B-0AAC-4656-83FA-092F301C505C}" dt="2023-02-16T13:58:03.486" v="1260"/>
          <ac:spMkLst>
            <pc:docMk/>
            <pc:sldMk cId="2263285886" sldId="256"/>
            <ac:spMk id="8" creationId="{12FC8DFA-E41C-0634-67C4-DAFBE1E275A7}"/>
          </ac:spMkLst>
        </pc:spChg>
        <pc:picChg chg="add del mod">
          <ac:chgData name="David Eyre" userId="7ae57284-d6d5-4151-a55a-5b2db6933112" providerId="ADAL" clId="{C8A47A7B-0AAC-4656-83FA-092F301C505C}" dt="2023-02-16T14:59:08.068" v="1870" actId="478"/>
          <ac:picMkLst>
            <pc:docMk/>
            <pc:sldMk cId="2263285886" sldId="256"/>
            <ac:picMk id="3" creationId="{1FEAE1A6-A2B5-F17D-967C-A575A688A9C2}"/>
          </ac:picMkLst>
        </pc:picChg>
        <pc:picChg chg="mod">
          <ac:chgData name="David Eyre" userId="7ae57284-d6d5-4151-a55a-5b2db6933112" providerId="ADAL" clId="{C8A47A7B-0AAC-4656-83FA-092F301C505C}" dt="2023-02-16T13:58:03.486" v="1260"/>
          <ac:picMkLst>
            <pc:docMk/>
            <pc:sldMk cId="2263285886" sldId="256"/>
            <ac:picMk id="5" creationId="{333734E3-CDC8-46E3-D196-9EBFC6C22B18}"/>
          </ac:picMkLst>
        </pc:picChg>
      </pc:sldChg>
      <pc:sldChg chg="modSp del">
        <pc:chgData name="David Eyre" userId="7ae57284-d6d5-4151-a55a-5b2db6933112" providerId="ADAL" clId="{C8A47A7B-0AAC-4656-83FA-092F301C505C}" dt="2023-02-16T14:56:42.408" v="1799" actId="2696"/>
        <pc:sldMkLst>
          <pc:docMk/>
          <pc:sldMk cId="2583417070" sldId="257"/>
        </pc:sldMkLst>
        <pc:spChg chg="mod">
          <ac:chgData name="David Eyre" userId="7ae57284-d6d5-4151-a55a-5b2db6933112" providerId="ADAL" clId="{C8A47A7B-0AAC-4656-83FA-092F301C505C}" dt="2023-02-16T13:58:03.486" v="1260"/>
          <ac:spMkLst>
            <pc:docMk/>
            <pc:sldMk cId="2583417070" sldId="257"/>
            <ac:spMk id="5" creationId="{85D6FCF6-6E24-29E6-ED61-B4481AEC5CC3}"/>
          </ac:spMkLst>
        </pc:spChg>
        <pc:spChg chg="mod">
          <ac:chgData name="David Eyre" userId="7ae57284-d6d5-4151-a55a-5b2db6933112" providerId="ADAL" clId="{C8A47A7B-0AAC-4656-83FA-092F301C505C}" dt="2023-02-16T13:58:03.486" v="1260"/>
          <ac:spMkLst>
            <pc:docMk/>
            <pc:sldMk cId="2583417070" sldId="257"/>
            <ac:spMk id="6" creationId="{C32E484D-4421-1D35-3C7E-BF25B178E5CC}"/>
          </ac:spMkLst>
        </pc:spChg>
        <pc:picChg chg="mod">
          <ac:chgData name="David Eyre" userId="7ae57284-d6d5-4151-a55a-5b2db6933112" providerId="ADAL" clId="{C8A47A7B-0AAC-4656-83FA-092F301C505C}" dt="2023-02-16T13:58:03.486" v="1260"/>
          <ac:picMkLst>
            <pc:docMk/>
            <pc:sldMk cId="2583417070" sldId="257"/>
            <ac:picMk id="4" creationId="{DFB6F94D-B0DC-B84E-1A60-3DF6543633AF}"/>
          </ac:picMkLst>
        </pc:picChg>
      </pc:sldChg>
      <pc:sldChg chg="addSp delSp modSp add mod ord setBg">
        <pc:chgData name="David Eyre" userId="7ae57284-d6d5-4151-a55a-5b2db6933112" providerId="ADAL" clId="{C8A47A7B-0AAC-4656-83FA-092F301C505C}" dt="2023-02-16T13:58:03.486" v="1260"/>
        <pc:sldMkLst>
          <pc:docMk/>
          <pc:sldMk cId="1127435004" sldId="258"/>
        </pc:sldMkLst>
        <pc:spChg chg="add mod">
          <ac:chgData name="David Eyre" userId="7ae57284-d6d5-4151-a55a-5b2db6933112" providerId="ADAL" clId="{C8A47A7B-0AAC-4656-83FA-092F301C505C}" dt="2023-02-16T13:58:03.486" v="1260"/>
          <ac:spMkLst>
            <pc:docMk/>
            <pc:sldMk cId="1127435004" sldId="258"/>
            <ac:spMk id="2" creationId="{7D63CA52-D6EF-2374-DFC5-3AD76262DE96}"/>
          </ac:spMkLst>
        </pc:spChg>
        <pc:spChg chg="mod">
          <ac:chgData name="David Eyre" userId="7ae57284-d6d5-4151-a55a-5b2db6933112" providerId="ADAL" clId="{C8A47A7B-0AAC-4656-83FA-092F301C505C}" dt="2023-02-16T13:58:03.486" v="1260"/>
          <ac:spMkLst>
            <pc:docMk/>
            <pc:sldMk cId="1127435004" sldId="258"/>
            <ac:spMk id="6" creationId="{A1AA4EA0-A0D7-47C1-E09A-57C5C3BF1287}"/>
          </ac:spMkLst>
        </pc:spChg>
        <pc:spChg chg="del mod">
          <ac:chgData name="David Eyre" userId="7ae57284-d6d5-4151-a55a-5b2db6933112" providerId="ADAL" clId="{C8A47A7B-0AAC-4656-83FA-092F301C505C}" dt="2023-02-09T13:44:54.362" v="75" actId="478"/>
          <ac:spMkLst>
            <pc:docMk/>
            <pc:sldMk cId="1127435004" sldId="258"/>
            <ac:spMk id="7" creationId="{8C863894-750C-1211-9EDA-62075F610DE2}"/>
          </ac:spMkLst>
        </pc:spChg>
        <pc:spChg chg="del">
          <ac:chgData name="David Eyre" userId="7ae57284-d6d5-4151-a55a-5b2db6933112" providerId="ADAL" clId="{C8A47A7B-0AAC-4656-83FA-092F301C505C}" dt="2023-02-09T13:44:52.723" v="74" actId="478"/>
          <ac:spMkLst>
            <pc:docMk/>
            <pc:sldMk cId="1127435004" sldId="258"/>
            <ac:spMk id="8" creationId="{12FC8DFA-E41C-0634-67C4-DAFBE1E275A7}"/>
          </ac:spMkLst>
        </pc:spChg>
        <pc:spChg chg="add mod">
          <ac:chgData name="David Eyre" userId="7ae57284-d6d5-4151-a55a-5b2db6933112" providerId="ADAL" clId="{C8A47A7B-0AAC-4656-83FA-092F301C505C}" dt="2023-02-16T13:58:03.486" v="1260"/>
          <ac:spMkLst>
            <pc:docMk/>
            <pc:sldMk cId="1127435004" sldId="258"/>
            <ac:spMk id="9" creationId="{C49DF696-33AF-0CCC-A541-767B7BF09DA1}"/>
          </ac:spMkLst>
        </pc:spChg>
        <pc:picChg chg="del">
          <ac:chgData name="David Eyre" userId="7ae57284-d6d5-4151-a55a-5b2db6933112" providerId="ADAL" clId="{C8A47A7B-0AAC-4656-83FA-092F301C505C}" dt="2023-02-09T13:44:56.515" v="76" actId="478"/>
          <ac:picMkLst>
            <pc:docMk/>
            <pc:sldMk cId="1127435004" sldId="258"/>
            <ac:picMk id="3" creationId="{1FEAE1A6-A2B5-F17D-967C-A575A688A9C2}"/>
          </ac:picMkLst>
        </pc:picChg>
        <pc:picChg chg="add mod">
          <ac:chgData name="David Eyre" userId="7ae57284-d6d5-4151-a55a-5b2db6933112" providerId="ADAL" clId="{C8A47A7B-0AAC-4656-83FA-092F301C505C}" dt="2023-02-16T13:58:03.486" v="1260"/>
          <ac:picMkLst>
            <pc:docMk/>
            <pc:sldMk cId="1127435004" sldId="258"/>
            <ac:picMk id="4" creationId="{9C78AD2D-4E9B-9A32-7D52-80403F90640C}"/>
          </ac:picMkLst>
        </pc:picChg>
        <pc:picChg chg="mod">
          <ac:chgData name="David Eyre" userId="7ae57284-d6d5-4151-a55a-5b2db6933112" providerId="ADAL" clId="{C8A47A7B-0AAC-4656-83FA-092F301C505C}" dt="2023-02-16T13:58:03.486" v="1260"/>
          <ac:picMkLst>
            <pc:docMk/>
            <pc:sldMk cId="1127435004" sldId="258"/>
            <ac:picMk id="5" creationId="{333734E3-CDC8-46E3-D196-9EBFC6C22B18}"/>
          </ac:picMkLst>
        </pc:picChg>
      </pc:sldChg>
      <pc:sldChg chg="modSp add mod setBg modNotes modNotesTx">
        <pc:chgData name="David Eyre" userId="7ae57284-d6d5-4151-a55a-5b2db6933112" providerId="ADAL" clId="{C8A47A7B-0AAC-4656-83FA-092F301C505C}" dt="2023-02-16T15:00:28.205" v="1907" actId="255"/>
        <pc:sldMkLst>
          <pc:docMk/>
          <pc:sldMk cId="1223004135" sldId="259"/>
        </pc:sldMkLst>
        <pc:spChg chg="mod">
          <ac:chgData name="David Eyre" userId="7ae57284-d6d5-4151-a55a-5b2db6933112" providerId="ADAL" clId="{C8A47A7B-0AAC-4656-83FA-092F301C505C}" dt="2023-02-16T13:58:03.486" v="1260"/>
          <ac:spMkLst>
            <pc:docMk/>
            <pc:sldMk cId="1223004135" sldId="259"/>
            <ac:spMk id="6" creationId="{A1AA4EA0-A0D7-47C1-E09A-57C5C3BF1287}"/>
          </ac:spMkLst>
        </pc:spChg>
        <pc:spChg chg="mod">
          <ac:chgData name="David Eyre" userId="7ae57284-d6d5-4151-a55a-5b2db6933112" providerId="ADAL" clId="{C8A47A7B-0AAC-4656-83FA-092F301C505C}" dt="2023-02-16T15:00:28.205" v="1907" actId="255"/>
          <ac:spMkLst>
            <pc:docMk/>
            <pc:sldMk cId="1223004135" sldId="259"/>
            <ac:spMk id="7" creationId="{8C863894-750C-1211-9EDA-62075F610DE2}"/>
          </ac:spMkLst>
        </pc:spChg>
        <pc:spChg chg="mod">
          <ac:chgData name="David Eyre" userId="7ae57284-d6d5-4151-a55a-5b2db6933112" providerId="ADAL" clId="{C8A47A7B-0AAC-4656-83FA-092F301C505C}" dt="2023-02-16T13:58:03.486" v="1260"/>
          <ac:spMkLst>
            <pc:docMk/>
            <pc:sldMk cId="1223004135" sldId="259"/>
            <ac:spMk id="8" creationId="{12FC8DFA-E41C-0634-67C4-DAFBE1E275A7}"/>
          </ac:spMkLst>
        </pc:spChg>
        <pc:picChg chg="mod">
          <ac:chgData name="David Eyre" userId="7ae57284-d6d5-4151-a55a-5b2db6933112" providerId="ADAL" clId="{C8A47A7B-0AAC-4656-83FA-092F301C505C}" dt="2023-02-16T13:58:03.486" v="1260"/>
          <ac:picMkLst>
            <pc:docMk/>
            <pc:sldMk cId="1223004135" sldId="259"/>
            <ac:picMk id="3" creationId="{1FEAE1A6-A2B5-F17D-967C-A575A688A9C2}"/>
          </ac:picMkLst>
        </pc:picChg>
        <pc:picChg chg="mod">
          <ac:chgData name="David Eyre" userId="7ae57284-d6d5-4151-a55a-5b2db6933112" providerId="ADAL" clId="{C8A47A7B-0AAC-4656-83FA-092F301C505C}" dt="2023-02-16T13:58:03.486" v="1260"/>
          <ac:picMkLst>
            <pc:docMk/>
            <pc:sldMk cId="1223004135" sldId="259"/>
            <ac:picMk id="5" creationId="{333734E3-CDC8-46E3-D196-9EBFC6C22B18}"/>
          </ac:picMkLst>
        </pc:picChg>
      </pc:sldChg>
      <pc:sldChg chg="del">
        <pc:chgData name="David Eyre" userId="7ae57284-d6d5-4151-a55a-5b2db6933112" providerId="ADAL" clId="{C8A47A7B-0AAC-4656-83FA-092F301C505C}" dt="2023-02-16T09:23:43.566" v="247" actId="47"/>
        <pc:sldMkLst>
          <pc:docMk/>
          <pc:sldMk cId="3164499064" sldId="312"/>
        </pc:sldMkLst>
      </pc:sldChg>
      <pc:sldChg chg="addSp delSp modSp del mod setBg">
        <pc:chgData name="David Eyre" userId="7ae57284-d6d5-4151-a55a-5b2db6933112" providerId="ADAL" clId="{C8A47A7B-0AAC-4656-83FA-092F301C505C}" dt="2023-02-16T09:23:43.566" v="247" actId="47"/>
        <pc:sldMkLst>
          <pc:docMk/>
          <pc:sldMk cId="1248898278" sldId="313"/>
        </pc:sldMkLst>
        <pc:spChg chg="add mod">
          <ac:chgData name="David Eyre" userId="7ae57284-d6d5-4151-a55a-5b2db6933112" providerId="ADAL" clId="{C8A47A7B-0AAC-4656-83FA-092F301C505C}" dt="2023-02-15T12:06:47.316" v="158" actId="164"/>
          <ac:spMkLst>
            <pc:docMk/>
            <pc:sldMk cId="1248898278" sldId="313"/>
            <ac:spMk id="2" creationId="{1E7947D2-F7AA-BCDC-2A2C-6AA5CEFBC00C}"/>
          </ac:spMkLst>
        </pc:spChg>
        <pc:spChg chg="add mod">
          <ac:chgData name="David Eyre" userId="7ae57284-d6d5-4151-a55a-5b2db6933112" providerId="ADAL" clId="{C8A47A7B-0AAC-4656-83FA-092F301C505C}" dt="2023-02-15T12:06:11.699" v="149" actId="164"/>
          <ac:spMkLst>
            <pc:docMk/>
            <pc:sldMk cId="1248898278" sldId="313"/>
            <ac:spMk id="3" creationId="{5E3EFB45-D113-5422-2A39-F27710E20E3B}"/>
          </ac:spMkLst>
        </pc:spChg>
        <pc:spChg chg="mod">
          <ac:chgData name="David Eyre" userId="7ae57284-d6d5-4151-a55a-5b2db6933112" providerId="ADAL" clId="{C8A47A7B-0AAC-4656-83FA-092F301C505C}" dt="2023-02-15T12:06:47.316" v="158" actId="164"/>
          <ac:spMkLst>
            <pc:docMk/>
            <pc:sldMk cId="1248898278" sldId="313"/>
            <ac:spMk id="6" creationId="{816FD2F0-C416-8FBF-688A-CB49C949E35A}"/>
          </ac:spMkLst>
        </pc:spChg>
        <pc:spChg chg="mod">
          <ac:chgData name="David Eyre" userId="7ae57284-d6d5-4151-a55a-5b2db6933112" providerId="ADAL" clId="{C8A47A7B-0AAC-4656-83FA-092F301C505C}" dt="2023-02-15T12:06:11.699" v="149" actId="164"/>
          <ac:spMkLst>
            <pc:docMk/>
            <pc:sldMk cId="1248898278" sldId="313"/>
            <ac:spMk id="7" creationId="{544F3367-A52D-F441-F31E-104461DBB9ED}"/>
          </ac:spMkLst>
        </pc:spChg>
        <pc:spChg chg="mod">
          <ac:chgData name="David Eyre" userId="7ae57284-d6d5-4151-a55a-5b2db6933112" providerId="ADAL" clId="{C8A47A7B-0AAC-4656-83FA-092F301C505C}" dt="2023-02-15T12:06:21.094" v="151" actId="164"/>
          <ac:spMkLst>
            <pc:docMk/>
            <pc:sldMk cId="1248898278" sldId="313"/>
            <ac:spMk id="8" creationId="{C262AB36-9FBC-9877-9004-73C45807A864}"/>
          </ac:spMkLst>
        </pc:spChg>
        <pc:spChg chg="add mod">
          <ac:chgData name="David Eyre" userId="7ae57284-d6d5-4151-a55a-5b2db6933112" providerId="ADAL" clId="{C8A47A7B-0AAC-4656-83FA-092F301C505C}" dt="2023-02-15T12:06:21.094" v="151" actId="164"/>
          <ac:spMkLst>
            <pc:docMk/>
            <pc:sldMk cId="1248898278" sldId="313"/>
            <ac:spMk id="9" creationId="{D2736739-DD75-2384-E4F7-41B745647B34}"/>
          </ac:spMkLst>
        </pc:spChg>
        <pc:spChg chg="mod">
          <ac:chgData name="David Eyre" userId="7ae57284-d6d5-4151-a55a-5b2db6933112" providerId="ADAL" clId="{C8A47A7B-0AAC-4656-83FA-092F301C505C}" dt="2023-02-15T12:06:28.599" v="153" actId="164"/>
          <ac:spMkLst>
            <pc:docMk/>
            <pc:sldMk cId="1248898278" sldId="313"/>
            <ac:spMk id="10" creationId="{C9643C02-338C-B1CF-F51C-B516AE3AB4E0}"/>
          </ac:spMkLst>
        </pc:spChg>
        <pc:spChg chg="add mod">
          <ac:chgData name="David Eyre" userId="7ae57284-d6d5-4151-a55a-5b2db6933112" providerId="ADAL" clId="{C8A47A7B-0AAC-4656-83FA-092F301C505C}" dt="2023-02-15T12:06:28.599" v="153" actId="164"/>
          <ac:spMkLst>
            <pc:docMk/>
            <pc:sldMk cId="1248898278" sldId="313"/>
            <ac:spMk id="11" creationId="{FD264AF4-4CF4-F9DB-C83C-DD869E71604D}"/>
          </ac:spMkLst>
        </pc:spChg>
        <pc:grpChg chg="add mod">
          <ac:chgData name="David Eyre" userId="7ae57284-d6d5-4151-a55a-5b2db6933112" providerId="ADAL" clId="{C8A47A7B-0AAC-4656-83FA-092F301C505C}" dt="2023-02-15T12:06:15.264" v="150" actId="1076"/>
          <ac:grpSpMkLst>
            <pc:docMk/>
            <pc:sldMk cId="1248898278" sldId="313"/>
            <ac:grpSpMk id="12" creationId="{5357D622-2075-D6D0-D4FF-A103CFB0827E}"/>
          </ac:grpSpMkLst>
        </pc:grpChg>
        <pc:grpChg chg="add mod">
          <ac:chgData name="David Eyre" userId="7ae57284-d6d5-4151-a55a-5b2db6933112" providerId="ADAL" clId="{C8A47A7B-0AAC-4656-83FA-092F301C505C}" dt="2023-02-15T12:06:39.831" v="155" actId="1076"/>
          <ac:grpSpMkLst>
            <pc:docMk/>
            <pc:sldMk cId="1248898278" sldId="313"/>
            <ac:grpSpMk id="13" creationId="{57BD301B-B355-C3FE-CF6B-33849BB373D5}"/>
          </ac:grpSpMkLst>
        </pc:grpChg>
        <pc:grpChg chg="add mod">
          <ac:chgData name="David Eyre" userId="7ae57284-d6d5-4151-a55a-5b2db6933112" providerId="ADAL" clId="{C8A47A7B-0AAC-4656-83FA-092F301C505C}" dt="2023-02-15T12:06:35.887" v="154" actId="1076"/>
          <ac:grpSpMkLst>
            <pc:docMk/>
            <pc:sldMk cId="1248898278" sldId="313"/>
            <ac:grpSpMk id="14" creationId="{B48E0B9E-FEA8-2AF2-F324-966D5E596899}"/>
          </ac:grpSpMkLst>
        </pc:grpChg>
        <pc:grpChg chg="add mod">
          <ac:chgData name="David Eyre" userId="7ae57284-d6d5-4151-a55a-5b2db6933112" providerId="ADAL" clId="{C8A47A7B-0AAC-4656-83FA-092F301C505C}" dt="2023-02-15T12:06:52.401" v="159" actId="1076"/>
          <ac:grpSpMkLst>
            <pc:docMk/>
            <pc:sldMk cId="1248898278" sldId="313"/>
            <ac:grpSpMk id="15" creationId="{DDA22C09-2B47-7A81-C3BB-466FC38B2A2E}"/>
          </ac:grpSpMkLst>
        </pc:grpChg>
        <pc:picChg chg="del">
          <ac:chgData name="David Eyre" userId="7ae57284-d6d5-4151-a55a-5b2db6933112" providerId="ADAL" clId="{C8A47A7B-0AAC-4656-83FA-092F301C505C}" dt="2023-02-15T12:03:02.772" v="111" actId="478"/>
          <ac:picMkLst>
            <pc:docMk/>
            <pc:sldMk cId="1248898278" sldId="313"/>
            <ac:picMk id="4" creationId="{92524DDD-A562-A5D7-EDE8-9FC63E2E89AA}"/>
          </ac:picMkLst>
        </pc:picChg>
        <pc:picChg chg="del mod">
          <ac:chgData name="David Eyre" userId="7ae57284-d6d5-4151-a55a-5b2db6933112" providerId="ADAL" clId="{C8A47A7B-0AAC-4656-83FA-092F301C505C}" dt="2023-02-15T12:03:00.286" v="110" actId="478"/>
          <ac:picMkLst>
            <pc:docMk/>
            <pc:sldMk cId="1248898278" sldId="313"/>
            <ac:picMk id="5" creationId="{623BEEE8-C2FF-5BD2-7597-6BF3B56BBDB2}"/>
          </ac:picMkLst>
        </pc:picChg>
      </pc:sldChg>
      <pc:sldChg chg="delSp del mod setBg">
        <pc:chgData name="David Eyre" userId="7ae57284-d6d5-4151-a55a-5b2db6933112" providerId="ADAL" clId="{C8A47A7B-0AAC-4656-83FA-092F301C505C}" dt="2023-02-15T12:07:27.738" v="163" actId="47"/>
        <pc:sldMkLst>
          <pc:docMk/>
          <pc:sldMk cId="3587400986" sldId="314"/>
        </pc:sldMkLst>
        <pc:picChg chg="del">
          <ac:chgData name="David Eyre" userId="7ae57284-d6d5-4151-a55a-5b2db6933112" providerId="ADAL" clId="{C8A47A7B-0AAC-4656-83FA-092F301C505C}" dt="2023-02-15T12:07:19.127" v="161" actId="21"/>
          <ac:picMkLst>
            <pc:docMk/>
            <pc:sldMk cId="3587400986" sldId="314"/>
            <ac:picMk id="4" creationId="{D6DDC3CF-4CB7-9F42-B4F2-1F1E9E59CE0D}"/>
          </ac:picMkLst>
        </pc:picChg>
        <pc:picChg chg="del">
          <ac:chgData name="David Eyre" userId="7ae57284-d6d5-4151-a55a-5b2db6933112" providerId="ADAL" clId="{C8A47A7B-0AAC-4656-83FA-092F301C505C}" dt="2023-02-15T12:07:19.127" v="161" actId="21"/>
          <ac:picMkLst>
            <pc:docMk/>
            <pc:sldMk cId="3587400986" sldId="314"/>
            <ac:picMk id="6" creationId="{4647F855-79A7-4ECB-2451-FEA15A87963F}"/>
          </ac:picMkLst>
        </pc:picChg>
        <pc:picChg chg="del">
          <ac:chgData name="David Eyre" userId="7ae57284-d6d5-4151-a55a-5b2db6933112" providerId="ADAL" clId="{C8A47A7B-0AAC-4656-83FA-092F301C505C}" dt="2023-02-15T12:07:19.127" v="161" actId="21"/>
          <ac:picMkLst>
            <pc:docMk/>
            <pc:sldMk cId="3587400986" sldId="314"/>
            <ac:picMk id="8" creationId="{61DAF105-D089-A4D4-D947-F24EBF59876E}"/>
          </ac:picMkLst>
        </pc:picChg>
      </pc:sldChg>
      <pc:sldChg chg="del">
        <pc:chgData name="David Eyre" userId="7ae57284-d6d5-4151-a55a-5b2db6933112" providerId="ADAL" clId="{C8A47A7B-0AAC-4656-83FA-092F301C505C}" dt="2023-02-16T09:23:43.566" v="247" actId="47"/>
        <pc:sldMkLst>
          <pc:docMk/>
          <pc:sldMk cId="3525520417" sldId="315"/>
        </pc:sldMkLst>
      </pc:sldChg>
      <pc:sldChg chg="addSp delSp modSp add del mod setBg">
        <pc:chgData name="David Eyre" userId="7ae57284-d6d5-4151-a55a-5b2db6933112" providerId="ADAL" clId="{C8A47A7B-0AAC-4656-83FA-092F301C505C}" dt="2023-02-16T09:23:43.566" v="247" actId="47"/>
        <pc:sldMkLst>
          <pc:docMk/>
          <pc:sldMk cId="2062127825" sldId="316"/>
        </pc:sldMkLst>
        <pc:spChg chg="add del mod">
          <ac:chgData name="David Eyre" userId="7ae57284-d6d5-4151-a55a-5b2db6933112" providerId="ADAL" clId="{C8A47A7B-0AAC-4656-83FA-092F301C505C}" dt="2023-02-15T12:14:12.134" v="184" actId="478"/>
          <ac:spMkLst>
            <pc:docMk/>
            <pc:sldMk cId="2062127825" sldId="316"/>
            <ac:spMk id="17" creationId="{1FFFE71F-1BE7-BC18-4FD1-B3782323EB4D}"/>
          </ac:spMkLst>
        </pc:spChg>
        <pc:spChg chg="add mod">
          <ac:chgData name="David Eyre" userId="7ae57284-d6d5-4151-a55a-5b2db6933112" providerId="ADAL" clId="{C8A47A7B-0AAC-4656-83FA-092F301C505C}" dt="2023-02-15T12:14:24.147" v="186" actId="1076"/>
          <ac:spMkLst>
            <pc:docMk/>
            <pc:sldMk cId="2062127825" sldId="316"/>
            <ac:spMk id="18" creationId="{B69753ED-2196-8E97-A9E5-47C96FCB261C}"/>
          </ac:spMkLst>
        </pc:spChg>
        <pc:grpChg chg="del">
          <ac:chgData name="David Eyre" userId="7ae57284-d6d5-4151-a55a-5b2db6933112" providerId="ADAL" clId="{C8A47A7B-0AAC-4656-83FA-092F301C505C}" dt="2023-02-15T12:07:39.686" v="167" actId="478"/>
          <ac:grpSpMkLst>
            <pc:docMk/>
            <pc:sldMk cId="2062127825" sldId="316"/>
            <ac:grpSpMk id="12" creationId="{5357D622-2075-D6D0-D4FF-A103CFB0827E}"/>
          </ac:grpSpMkLst>
        </pc:grpChg>
        <pc:grpChg chg="del">
          <ac:chgData name="David Eyre" userId="7ae57284-d6d5-4151-a55a-5b2db6933112" providerId="ADAL" clId="{C8A47A7B-0AAC-4656-83FA-092F301C505C}" dt="2023-02-15T12:07:33.856" v="165" actId="478"/>
          <ac:grpSpMkLst>
            <pc:docMk/>
            <pc:sldMk cId="2062127825" sldId="316"/>
            <ac:grpSpMk id="13" creationId="{57BD301B-B355-C3FE-CF6B-33849BB373D5}"/>
          </ac:grpSpMkLst>
        </pc:grpChg>
        <pc:grpChg chg="del">
          <ac:chgData name="David Eyre" userId="7ae57284-d6d5-4151-a55a-5b2db6933112" providerId="ADAL" clId="{C8A47A7B-0AAC-4656-83FA-092F301C505C}" dt="2023-02-15T12:07:36.009" v="166" actId="478"/>
          <ac:grpSpMkLst>
            <pc:docMk/>
            <pc:sldMk cId="2062127825" sldId="316"/>
            <ac:grpSpMk id="14" creationId="{B48E0B9E-FEA8-2AF2-F324-966D5E596899}"/>
          </ac:grpSpMkLst>
        </pc:grpChg>
        <pc:grpChg chg="del">
          <ac:chgData name="David Eyre" userId="7ae57284-d6d5-4151-a55a-5b2db6933112" providerId="ADAL" clId="{C8A47A7B-0AAC-4656-83FA-092F301C505C}" dt="2023-02-15T12:07:31.380" v="164" actId="478"/>
          <ac:grpSpMkLst>
            <pc:docMk/>
            <pc:sldMk cId="2062127825" sldId="316"/>
            <ac:grpSpMk id="15" creationId="{DDA22C09-2B47-7A81-C3BB-466FC38B2A2E}"/>
          </ac:grpSpMkLst>
        </pc:grpChg>
        <pc:picChg chg="add mod">
          <ac:chgData name="David Eyre" userId="7ae57284-d6d5-4151-a55a-5b2db6933112" providerId="ADAL" clId="{C8A47A7B-0AAC-4656-83FA-092F301C505C}" dt="2023-02-15T12:08:05.292" v="173" actId="1076"/>
          <ac:picMkLst>
            <pc:docMk/>
            <pc:sldMk cId="2062127825" sldId="316"/>
            <ac:picMk id="4" creationId="{39E5835A-992A-497C-8680-460D0ECE5E23}"/>
          </ac:picMkLst>
        </pc:picChg>
        <pc:picChg chg="add mod">
          <ac:chgData name="David Eyre" userId="7ae57284-d6d5-4151-a55a-5b2db6933112" providerId="ADAL" clId="{C8A47A7B-0AAC-4656-83FA-092F301C505C}" dt="2023-02-15T12:08:07.987" v="174" actId="1076"/>
          <ac:picMkLst>
            <pc:docMk/>
            <pc:sldMk cId="2062127825" sldId="316"/>
            <ac:picMk id="5" creationId="{13DB304B-E801-A72C-EC84-A268E662C0F6}"/>
          </ac:picMkLst>
        </pc:picChg>
        <pc:picChg chg="add mod">
          <ac:chgData name="David Eyre" userId="7ae57284-d6d5-4151-a55a-5b2db6933112" providerId="ADAL" clId="{C8A47A7B-0AAC-4656-83FA-092F301C505C}" dt="2023-02-15T12:08:01.441" v="172" actId="1076"/>
          <ac:picMkLst>
            <pc:docMk/>
            <pc:sldMk cId="2062127825" sldId="316"/>
            <ac:picMk id="16" creationId="{08146918-0D08-A12E-F400-114C49C760AD}"/>
          </ac:picMkLst>
        </pc:picChg>
      </pc:sldChg>
      <pc:sldChg chg="addSp delSp modSp add mod modAnim modNotes">
        <pc:chgData name="David Eyre" userId="7ae57284-d6d5-4151-a55a-5b2db6933112" providerId="ADAL" clId="{C8A47A7B-0AAC-4656-83FA-092F301C505C}" dt="2023-02-16T13:58:03.486" v="1260"/>
        <pc:sldMkLst>
          <pc:docMk/>
          <pc:sldMk cId="2093286371" sldId="317"/>
        </pc:sldMkLst>
        <pc:spChg chg="add mod">
          <ac:chgData name="David Eyre" userId="7ae57284-d6d5-4151-a55a-5b2db6933112" providerId="ADAL" clId="{C8A47A7B-0AAC-4656-83FA-092F301C505C}" dt="2023-02-16T13:58:03.486" v="1260"/>
          <ac:spMkLst>
            <pc:docMk/>
            <pc:sldMk cId="2093286371" sldId="317"/>
            <ac:spMk id="4" creationId="{63DDADE0-50EC-CBC9-41E5-4F512C3664E2}"/>
          </ac:spMkLst>
        </pc:spChg>
        <pc:spChg chg="mod">
          <ac:chgData name="David Eyre" userId="7ae57284-d6d5-4151-a55a-5b2db6933112" providerId="ADAL" clId="{C8A47A7B-0AAC-4656-83FA-092F301C505C}" dt="2023-02-16T13:58:03.486" v="1260"/>
          <ac:spMkLst>
            <pc:docMk/>
            <pc:sldMk cId="2093286371" sldId="317"/>
            <ac:spMk id="6" creationId="{A1AA4EA0-A0D7-47C1-E09A-57C5C3BF1287}"/>
          </ac:spMkLst>
        </pc:spChg>
        <pc:spChg chg="del">
          <ac:chgData name="David Eyre" userId="7ae57284-d6d5-4151-a55a-5b2db6933112" providerId="ADAL" clId="{C8A47A7B-0AAC-4656-83FA-092F301C505C}" dt="2023-02-15T12:44:21.556" v="189" actId="478"/>
          <ac:spMkLst>
            <pc:docMk/>
            <pc:sldMk cId="2093286371" sldId="317"/>
            <ac:spMk id="7" creationId="{8C863894-750C-1211-9EDA-62075F610DE2}"/>
          </ac:spMkLst>
        </pc:spChg>
        <pc:spChg chg="del">
          <ac:chgData name="David Eyre" userId="7ae57284-d6d5-4151-a55a-5b2db6933112" providerId="ADAL" clId="{C8A47A7B-0AAC-4656-83FA-092F301C505C}" dt="2023-02-15T12:44:25.336" v="190" actId="478"/>
          <ac:spMkLst>
            <pc:docMk/>
            <pc:sldMk cId="2093286371" sldId="317"/>
            <ac:spMk id="8" creationId="{12FC8DFA-E41C-0634-67C4-DAFBE1E275A7}"/>
          </ac:spMkLst>
        </pc:spChg>
        <pc:spChg chg="add del mod">
          <ac:chgData name="David Eyre" userId="7ae57284-d6d5-4151-a55a-5b2db6933112" providerId="ADAL" clId="{C8A47A7B-0AAC-4656-83FA-092F301C505C}" dt="2023-02-15T12:45:31.137" v="203"/>
          <ac:spMkLst>
            <pc:docMk/>
            <pc:sldMk cId="2093286371" sldId="317"/>
            <ac:spMk id="9" creationId="{FEA3516A-925B-3AD9-C76E-BB35244F68E1}"/>
          </ac:spMkLst>
        </pc:spChg>
        <pc:spChg chg="add mod">
          <ac:chgData name="David Eyre" userId="7ae57284-d6d5-4151-a55a-5b2db6933112" providerId="ADAL" clId="{C8A47A7B-0AAC-4656-83FA-092F301C505C}" dt="2023-02-16T13:58:03.486" v="1260"/>
          <ac:spMkLst>
            <pc:docMk/>
            <pc:sldMk cId="2093286371" sldId="317"/>
            <ac:spMk id="10" creationId="{7DF44F34-6E3C-34CC-E49D-1AE61E7C697B}"/>
          </ac:spMkLst>
        </pc:spChg>
        <pc:spChg chg="add mod">
          <ac:chgData name="David Eyre" userId="7ae57284-d6d5-4151-a55a-5b2db6933112" providerId="ADAL" clId="{C8A47A7B-0AAC-4656-83FA-092F301C505C}" dt="2023-02-16T13:58:03.486" v="1260"/>
          <ac:spMkLst>
            <pc:docMk/>
            <pc:sldMk cId="2093286371" sldId="317"/>
            <ac:spMk id="12" creationId="{69EEF983-0738-6F39-3FA8-FCD83AF36C24}"/>
          </ac:spMkLst>
        </pc:spChg>
        <pc:spChg chg="add mod">
          <ac:chgData name="David Eyre" userId="7ae57284-d6d5-4151-a55a-5b2db6933112" providerId="ADAL" clId="{C8A47A7B-0AAC-4656-83FA-092F301C505C}" dt="2023-02-16T13:58:03.486" v="1260"/>
          <ac:spMkLst>
            <pc:docMk/>
            <pc:sldMk cId="2093286371" sldId="317"/>
            <ac:spMk id="14" creationId="{5DAB3FAF-BD1D-8E6E-79BE-0BB8B261A767}"/>
          </ac:spMkLst>
        </pc:spChg>
        <pc:picChg chg="del">
          <ac:chgData name="David Eyre" userId="7ae57284-d6d5-4151-a55a-5b2db6933112" providerId="ADAL" clId="{C8A47A7B-0AAC-4656-83FA-092F301C505C}" dt="2023-02-15T12:44:27.411" v="191" actId="478"/>
          <ac:picMkLst>
            <pc:docMk/>
            <pc:sldMk cId="2093286371" sldId="317"/>
            <ac:picMk id="3" creationId="{1FEAE1A6-A2B5-F17D-967C-A575A688A9C2}"/>
          </ac:picMkLst>
        </pc:picChg>
        <pc:picChg chg="mod">
          <ac:chgData name="David Eyre" userId="7ae57284-d6d5-4151-a55a-5b2db6933112" providerId="ADAL" clId="{C8A47A7B-0AAC-4656-83FA-092F301C505C}" dt="2023-02-16T13:58:03.486" v="1260"/>
          <ac:picMkLst>
            <pc:docMk/>
            <pc:sldMk cId="2093286371" sldId="317"/>
            <ac:picMk id="5" creationId="{333734E3-CDC8-46E3-D196-9EBFC6C22B18}"/>
          </ac:picMkLst>
        </pc:picChg>
      </pc:sldChg>
      <pc:sldChg chg="addSp delSp modSp add mod delAnim modAnim modNotes modNotesTx">
        <pc:chgData name="David Eyre" userId="7ae57284-d6d5-4151-a55a-5b2db6933112" providerId="ADAL" clId="{C8A47A7B-0AAC-4656-83FA-092F301C505C}" dt="2023-02-16T13:58:03.486" v="1260"/>
        <pc:sldMkLst>
          <pc:docMk/>
          <pc:sldMk cId="3536026008" sldId="318"/>
        </pc:sldMkLst>
        <pc:spChg chg="add mod">
          <ac:chgData name="David Eyre" userId="7ae57284-d6d5-4151-a55a-5b2db6933112" providerId="ADAL" clId="{C8A47A7B-0AAC-4656-83FA-092F301C505C}" dt="2023-02-16T13:58:03.486" v="1260"/>
          <ac:spMkLst>
            <pc:docMk/>
            <pc:sldMk cId="3536026008" sldId="318"/>
            <ac:spMk id="2" creationId="{93B15F8F-133D-E1A6-90AA-2DB52D4B43DF}"/>
          </ac:spMkLst>
        </pc:spChg>
        <pc:spChg chg="add mod">
          <ac:chgData name="David Eyre" userId="7ae57284-d6d5-4151-a55a-5b2db6933112" providerId="ADAL" clId="{C8A47A7B-0AAC-4656-83FA-092F301C505C}" dt="2023-02-16T13:58:03.486" v="1260"/>
          <ac:spMkLst>
            <pc:docMk/>
            <pc:sldMk cId="3536026008" sldId="318"/>
            <ac:spMk id="3" creationId="{2888B723-0CFD-514E-102E-4218372BD007}"/>
          </ac:spMkLst>
        </pc:spChg>
        <pc:spChg chg="mod">
          <ac:chgData name="David Eyre" userId="7ae57284-d6d5-4151-a55a-5b2db6933112" providerId="ADAL" clId="{C8A47A7B-0AAC-4656-83FA-092F301C505C}" dt="2023-02-16T13:58:03.486" v="1260"/>
          <ac:spMkLst>
            <pc:docMk/>
            <pc:sldMk cId="3536026008" sldId="318"/>
            <ac:spMk id="4" creationId="{63DDADE0-50EC-CBC9-41E5-4F512C3664E2}"/>
          </ac:spMkLst>
        </pc:spChg>
        <pc:spChg chg="mod">
          <ac:chgData name="David Eyre" userId="7ae57284-d6d5-4151-a55a-5b2db6933112" providerId="ADAL" clId="{C8A47A7B-0AAC-4656-83FA-092F301C505C}" dt="2023-02-16T13:58:03.486" v="1260"/>
          <ac:spMkLst>
            <pc:docMk/>
            <pc:sldMk cId="3536026008" sldId="318"/>
            <ac:spMk id="6" creationId="{A1AA4EA0-A0D7-47C1-E09A-57C5C3BF1287}"/>
          </ac:spMkLst>
        </pc:spChg>
        <pc:spChg chg="add mod">
          <ac:chgData name="David Eyre" userId="7ae57284-d6d5-4151-a55a-5b2db6933112" providerId="ADAL" clId="{C8A47A7B-0AAC-4656-83FA-092F301C505C}" dt="2023-02-16T13:58:03.486" v="1260"/>
          <ac:spMkLst>
            <pc:docMk/>
            <pc:sldMk cId="3536026008" sldId="318"/>
            <ac:spMk id="7" creationId="{562F96F4-100A-0979-43AC-FCC854ACD614}"/>
          </ac:spMkLst>
        </pc:spChg>
        <pc:spChg chg="mod">
          <ac:chgData name="David Eyre" userId="7ae57284-d6d5-4151-a55a-5b2db6933112" providerId="ADAL" clId="{C8A47A7B-0AAC-4656-83FA-092F301C505C}" dt="2023-02-16T13:58:03.486" v="1260"/>
          <ac:spMkLst>
            <pc:docMk/>
            <pc:sldMk cId="3536026008" sldId="318"/>
            <ac:spMk id="10" creationId="{7DF44F34-6E3C-34CC-E49D-1AE61E7C697B}"/>
          </ac:spMkLst>
        </pc:spChg>
        <pc:spChg chg="add del mod">
          <ac:chgData name="David Eyre" userId="7ae57284-d6d5-4151-a55a-5b2db6933112" providerId="ADAL" clId="{C8A47A7B-0AAC-4656-83FA-092F301C505C}" dt="2023-02-16T09:51:18.436" v="1066" actId="478"/>
          <ac:spMkLst>
            <pc:docMk/>
            <pc:sldMk cId="3536026008" sldId="318"/>
            <ac:spMk id="11" creationId="{69F5E091-0306-D21B-232B-D36E5509B0D1}"/>
          </ac:spMkLst>
        </pc:spChg>
        <pc:spChg chg="mod">
          <ac:chgData name="David Eyre" userId="7ae57284-d6d5-4151-a55a-5b2db6933112" providerId="ADAL" clId="{C8A47A7B-0AAC-4656-83FA-092F301C505C}" dt="2023-02-16T13:58:03.486" v="1260"/>
          <ac:spMkLst>
            <pc:docMk/>
            <pc:sldMk cId="3536026008" sldId="318"/>
            <ac:spMk id="12" creationId="{69EEF983-0738-6F39-3FA8-FCD83AF36C24}"/>
          </ac:spMkLst>
        </pc:spChg>
        <pc:spChg chg="mod">
          <ac:chgData name="David Eyre" userId="7ae57284-d6d5-4151-a55a-5b2db6933112" providerId="ADAL" clId="{C8A47A7B-0AAC-4656-83FA-092F301C505C}" dt="2023-02-16T13:58:03.486" v="1260"/>
          <ac:spMkLst>
            <pc:docMk/>
            <pc:sldMk cId="3536026008" sldId="318"/>
            <ac:spMk id="14" creationId="{5DAB3FAF-BD1D-8E6E-79BE-0BB8B261A767}"/>
          </ac:spMkLst>
        </pc:spChg>
        <pc:picChg chg="mod">
          <ac:chgData name="David Eyre" userId="7ae57284-d6d5-4151-a55a-5b2db6933112" providerId="ADAL" clId="{C8A47A7B-0AAC-4656-83FA-092F301C505C}" dt="2023-02-16T13:58:03.486" v="1260"/>
          <ac:picMkLst>
            <pc:docMk/>
            <pc:sldMk cId="3536026008" sldId="318"/>
            <ac:picMk id="5" creationId="{333734E3-CDC8-46E3-D196-9EBFC6C22B18}"/>
          </ac:picMkLst>
        </pc:picChg>
        <pc:picChg chg="add del mod">
          <ac:chgData name="David Eyre" userId="7ae57284-d6d5-4151-a55a-5b2db6933112" providerId="ADAL" clId="{C8A47A7B-0AAC-4656-83FA-092F301C505C}" dt="2023-02-16T09:47:55.792" v="830" actId="478"/>
          <ac:picMkLst>
            <pc:docMk/>
            <pc:sldMk cId="3536026008" sldId="318"/>
            <ac:picMk id="9" creationId="{4DC39448-2A9D-E81F-DA86-E112E617C3AF}"/>
          </ac:picMkLst>
        </pc:picChg>
      </pc:sldChg>
      <pc:sldChg chg="addSp delSp modSp add mod delAnim modAnim modNotesTx">
        <pc:chgData name="David Eyre" userId="7ae57284-d6d5-4151-a55a-5b2db6933112" providerId="ADAL" clId="{C8A47A7B-0AAC-4656-83FA-092F301C505C}" dt="2023-02-16T14:59:34.475" v="1872"/>
        <pc:sldMkLst>
          <pc:docMk/>
          <pc:sldMk cId="935960184" sldId="319"/>
        </pc:sldMkLst>
        <pc:spChg chg="del">
          <ac:chgData name="David Eyre" userId="7ae57284-d6d5-4151-a55a-5b2db6933112" providerId="ADAL" clId="{C8A47A7B-0AAC-4656-83FA-092F301C505C}" dt="2023-02-16T09:31:23.149" v="566" actId="478"/>
          <ac:spMkLst>
            <pc:docMk/>
            <pc:sldMk cId="935960184" sldId="319"/>
            <ac:spMk id="2" creationId="{93B15F8F-133D-E1A6-90AA-2DB52D4B43DF}"/>
          </ac:spMkLst>
        </pc:spChg>
        <pc:spChg chg="del">
          <ac:chgData name="David Eyre" userId="7ae57284-d6d5-4151-a55a-5b2db6933112" providerId="ADAL" clId="{C8A47A7B-0AAC-4656-83FA-092F301C505C}" dt="2023-02-16T09:31:23.149" v="566" actId="478"/>
          <ac:spMkLst>
            <pc:docMk/>
            <pc:sldMk cId="935960184" sldId="319"/>
            <ac:spMk id="3" creationId="{2888B723-0CFD-514E-102E-4218372BD007}"/>
          </ac:spMkLst>
        </pc:spChg>
        <pc:spChg chg="mod">
          <ac:chgData name="David Eyre" userId="7ae57284-d6d5-4151-a55a-5b2db6933112" providerId="ADAL" clId="{C8A47A7B-0AAC-4656-83FA-092F301C505C}" dt="2023-02-16T13:58:03.486" v="1260"/>
          <ac:spMkLst>
            <pc:docMk/>
            <pc:sldMk cId="935960184" sldId="319"/>
            <ac:spMk id="4" creationId="{63DDADE0-50EC-CBC9-41E5-4F512C3664E2}"/>
          </ac:spMkLst>
        </pc:spChg>
        <pc:spChg chg="mod">
          <ac:chgData name="David Eyre" userId="7ae57284-d6d5-4151-a55a-5b2db6933112" providerId="ADAL" clId="{C8A47A7B-0AAC-4656-83FA-092F301C505C}" dt="2023-02-16T13:58:03.486" v="1260"/>
          <ac:spMkLst>
            <pc:docMk/>
            <pc:sldMk cId="935960184" sldId="319"/>
            <ac:spMk id="6" creationId="{A1AA4EA0-A0D7-47C1-E09A-57C5C3BF1287}"/>
          </ac:spMkLst>
        </pc:spChg>
        <pc:spChg chg="del">
          <ac:chgData name="David Eyre" userId="7ae57284-d6d5-4151-a55a-5b2db6933112" providerId="ADAL" clId="{C8A47A7B-0AAC-4656-83FA-092F301C505C}" dt="2023-02-16T09:31:23.149" v="566" actId="478"/>
          <ac:spMkLst>
            <pc:docMk/>
            <pc:sldMk cId="935960184" sldId="319"/>
            <ac:spMk id="7" creationId="{562F96F4-100A-0979-43AC-FCC854ACD614}"/>
          </ac:spMkLst>
        </pc:spChg>
        <pc:spChg chg="add mod">
          <ac:chgData name="David Eyre" userId="7ae57284-d6d5-4151-a55a-5b2db6933112" providerId="ADAL" clId="{C8A47A7B-0AAC-4656-83FA-092F301C505C}" dt="2023-02-16T13:58:03.486" v="1260"/>
          <ac:spMkLst>
            <pc:docMk/>
            <pc:sldMk cId="935960184" sldId="319"/>
            <ac:spMk id="8" creationId="{F710ABE6-D116-8EE3-89AE-F0E2852AD713}"/>
          </ac:spMkLst>
        </pc:spChg>
        <pc:spChg chg="add mod">
          <ac:chgData name="David Eyre" userId="7ae57284-d6d5-4151-a55a-5b2db6933112" providerId="ADAL" clId="{C8A47A7B-0AAC-4656-83FA-092F301C505C}" dt="2023-02-16T13:58:03.486" v="1260"/>
          <ac:spMkLst>
            <pc:docMk/>
            <pc:sldMk cId="935960184" sldId="319"/>
            <ac:spMk id="9" creationId="{15DBFFA1-E5C9-7F86-2E15-5C18FD13EE7D}"/>
          </ac:spMkLst>
        </pc:spChg>
        <pc:spChg chg="mod">
          <ac:chgData name="David Eyre" userId="7ae57284-d6d5-4151-a55a-5b2db6933112" providerId="ADAL" clId="{C8A47A7B-0AAC-4656-83FA-092F301C505C}" dt="2023-02-16T13:58:03.486" v="1260"/>
          <ac:spMkLst>
            <pc:docMk/>
            <pc:sldMk cId="935960184" sldId="319"/>
            <ac:spMk id="10" creationId="{7DF44F34-6E3C-34CC-E49D-1AE61E7C697B}"/>
          </ac:spMkLst>
        </pc:spChg>
        <pc:spChg chg="add mod">
          <ac:chgData name="David Eyre" userId="7ae57284-d6d5-4151-a55a-5b2db6933112" providerId="ADAL" clId="{C8A47A7B-0AAC-4656-83FA-092F301C505C}" dt="2023-02-16T13:58:03.486" v="1260"/>
          <ac:spMkLst>
            <pc:docMk/>
            <pc:sldMk cId="935960184" sldId="319"/>
            <ac:spMk id="11" creationId="{C62BC952-6D6A-871E-4912-5CB02A28EE80}"/>
          </ac:spMkLst>
        </pc:spChg>
        <pc:spChg chg="del">
          <ac:chgData name="David Eyre" userId="7ae57284-d6d5-4151-a55a-5b2db6933112" providerId="ADAL" clId="{C8A47A7B-0AAC-4656-83FA-092F301C505C}" dt="2023-02-16T09:31:33.817" v="567" actId="478"/>
          <ac:spMkLst>
            <pc:docMk/>
            <pc:sldMk cId="935960184" sldId="319"/>
            <ac:spMk id="12" creationId="{69EEF983-0738-6F39-3FA8-FCD83AF36C24}"/>
          </ac:spMkLst>
        </pc:spChg>
        <pc:spChg chg="add mod">
          <ac:chgData name="David Eyre" userId="7ae57284-d6d5-4151-a55a-5b2db6933112" providerId="ADAL" clId="{C8A47A7B-0AAC-4656-83FA-092F301C505C}" dt="2023-02-16T13:58:03.486" v="1260"/>
          <ac:spMkLst>
            <pc:docMk/>
            <pc:sldMk cId="935960184" sldId="319"/>
            <ac:spMk id="13" creationId="{7DBBB4F6-065F-CE1A-E0F5-BAA18EE5F789}"/>
          </ac:spMkLst>
        </pc:spChg>
        <pc:spChg chg="del">
          <ac:chgData name="David Eyre" userId="7ae57284-d6d5-4151-a55a-5b2db6933112" providerId="ADAL" clId="{C8A47A7B-0AAC-4656-83FA-092F301C505C}" dt="2023-02-16T09:31:37.033" v="568" actId="478"/>
          <ac:spMkLst>
            <pc:docMk/>
            <pc:sldMk cId="935960184" sldId="319"/>
            <ac:spMk id="14" creationId="{5DAB3FAF-BD1D-8E6E-79BE-0BB8B261A767}"/>
          </ac:spMkLst>
        </pc:spChg>
        <pc:spChg chg="add mod">
          <ac:chgData name="David Eyre" userId="7ae57284-d6d5-4151-a55a-5b2db6933112" providerId="ADAL" clId="{C8A47A7B-0AAC-4656-83FA-092F301C505C}" dt="2023-02-16T13:58:03.486" v="1260"/>
          <ac:spMkLst>
            <pc:docMk/>
            <pc:sldMk cId="935960184" sldId="319"/>
            <ac:spMk id="15" creationId="{1E445D1D-11B6-534E-C613-B3D827A88F10}"/>
          </ac:spMkLst>
        </pc:spChg>
        <pc:picChg chg="mod">
          <ac:chgData name="David Eyre" userId="7ae57284-d6d5-4151-a55a-5b2db6933112" providerId="ADAL" clId="{C8A47A7B-0AAC-4656-83FA-092F301C505C}" dt="2023-02-16T13:58:03.486" v="1260"/>
          <ac:picMkLst>
            <pc:docMk/>
            <pc:sldMk cId="935960184" sldId="319"/>
            <ac:picMk id="5" creationId="{333734E3-CDC8-46E3-D196-9EBFC6C22B18}"/>
          </ac:picMkLst>
        </pc:picChg>
      </pc:sldChg>
      <pc:sldChg chg="addSp delSp modSp add mod delAnim modAnim modNotes modNotesTx">
        <pc:chgData name="David Eyre" userId="7ae57284-d6d5-4151-a55a-5b2db6933112" providerId="ADAL" clId="{C8A47A7B-0AAC-4656-83FA-092F301C505C}" dt="2023-02-16T14:49:30.922" v="1463" actId="20577"/>
        <pc:sldMkLst>
          <pc:docMk/>
          <pc:sldMk cId="3240693741" sldId="320"/>
        </pc:sldMkLst>
        <pc:spChg chg="add mod">
          <ac:chgData name="David Eyre" userId="7ae57284-d6d5-4151-a55a-5b2db6933112" providerId="ADAL" clId="{C8A47A7B-0AAC-4656-83FA-092F301C505C}" dt="2023-02-16T13:58:03.486" v="1260"/>
          <ac:spMkLst>
            <pc:docMk/>
            <pc:sldMk cId="3240693741" sldId="320"/>
            <ac:spMk id="2" creationId="{92289882-3AD7-66A0-FF09-FAD909925EF1}"/>
          </ac:spMkLst>
        </pc:spChg>
        <pc:spChg chg="add mod">
          <ac:chgData name="David Eyre" userId="7ae57284-d6d5-4151-a55a-5b2db6933112" providerId="ADAL" clId="{C8A47A7B-0AAC-4656-83FA-092F301C505C}" dt="2023-02-16T13:58:03.486" v="1260"/>
          <ac:spMkLst>
            <pc:docMk/>
            <pc:sldMk cId="3240693741" sldId="320"/>
            <ac:spMk id="3" creationId="{4E9C43F3-C418-0F96-6E47-46D482A8DC24}"/>
          </ac:spMkLst>
        </pc:spChg>
        <pc:spChg chg="mod">
          <ac:chgData name="David Eyre" userId="7ae57284-d6d5-4151-a55a-5b2db6933112" providerId="ADAL" clId="{C8A47A7B-0AAC-4656-83FA-092F301C505C}" dt="2023-02-16T13:58:03.486" v="1260"/>
          <ac:spMkLst>
            <pc:docMk/>
            <pc:sldMk cId="3240693741" sldId="320"/>
            <ac:spMk id="4" creationId="{63DDADE0-50EC-CBC9-41E5-4F512C3664E2}"/>
          </ac:spMkLst>
        </pc:spChg>
        <pc:spChg chg="mod">
          <ac:chgData name="David Eyre" userId="7ae57284-d6d5-4151-a55a-5b2db6933112" providerId="ADAL" clId="{C8A47A7B-0AAC-4656-83FA-092F301C505C}" dt="2023-02-16T13:58:03.486" v="1260"/>
          <ac:spMkLst>
            <pc:docMk/>
            <pc:sldMk cId="3240693741" sldId="320"/>
            <ac:spMk id="6" creationId="{A1AA4EA0-A0D7-47C1-E09A-57C5C3BF1287}"/>
          </ac:spMkLst>
        </pc:spChg>
        <pc:spChg chg="add mod">
          <ac:chgData name="David Eyre" userId="7ae57284-d6d5-4151-a55a-5b2db6933112" providerId="ADAL" clId="{C8A47A7B-0AAC-4656-83FA-092F301C505C}" dt="2023-02-16T13:58:03.486" v="1260"/>
          <ac:spMkLst>
            <pc:docMk/>
            <pc:sldMk cId="3240693741" sldId="320"/>
            <ac:spMk id="7" creationId="{F845BB7B-02A5-BBD0-1C83-55C31F68D9DB}"/>
          </ac:spMkLst>
        </pc:spChg>
        <pc:spChg chg="del">
          <ac:chgData name="David Eyre" userId="7ae57284-d6d5-4151-a55a-5b2db6933112" providerId="ADAL" clId="{C8A47A7B-0AAC-4656-83FA-092F301C505C}" dt="2023-02-16T09:49:46.767" v="1040" actId="478"/>
          <ac:spMkLst>
            <pc:docMk/>
            <pc:sldMk cId="3240693741" sldId="320"/>
            <ac:spMk id="8" creationId="{F710ABE6-D116-8EE3-89AE-F0E2852AD713}"/>
          </ac:spMkLst>
        </pc:spChg>
        <pc:spChg chg="del">
          <ac:chgData name="David Eyre" userId="7ae57284-d6d5-4151-a55a-5b2db6933112" providerId="ADAL" clId="{C8A47A7B-0AAC-4656-83FA-092F301C505C}" dt="2023-02-16T09:49:46.767" v="1040" actId="478"/>
          <ac:spMkLst>
            <pc:docMk/>
            <pc:sldMk cId="3240693741" sldId="320"/>
            <ac:spMk id="9" creationId="{15DBFFA1-E5C9-7F86-2E15-5C18FD13EE7D}"/>
          </ac:spMkLst>
        </pc:spChg>
        <pc:spChg chg="del">
          <ac:chgData name="David Eyre" userId="7ae57284-d6d5-4151-a55a-5b2db6933112" providerId="ADAL" clId="{C8A47A7B-0AAC-4656-83FA-092F301C505C}" dt="2023-02-16T09:49:51.573" v="1041" actId="478"/>
          <ac:spMkLst>
            <pc:docMk/>
            <pc:sldMk cId="3240693741" sldId="320"/>
            <ac:spMk id="10" creationId="{7DF44F34-6E3C-34CC-E49D-1AE61E7C697B}"/>
          </ac:spMkLst>
        </pc:spChg>
        <pc:spChg chg="del">
          <ac:chgData name="David Eyre" userId="7ae57284-d6d5-4151-a55a-5b2db6933112" providerId="ADAL" clId="{C8A47A7B-0AAC-4656-83FA-092F301C505C}" dt="2023-02-16T09:49:46.767" v="1040" actId="478"/>
          <ac:spMkLst>
            <pc:docMk/>
            <pc:sldMk cId="3240693741" sldId="320"/>
            <ac:spMk id="11" creationId="{C62BC952-6D6A-871E-4912-5CB02A28EE80}"/>
          </ac:spMkLst>
        </pc:spChg>
        <pc:spChg chg="del">
          <ac:chgData name="David Eyre" userId="7ae57284-d6d5-4151-a55a-5b2db6933112" providerId="ADAL" clId="{C8A47A7B-0AAC-4656-83FA-092F301C505C}" dt="2023-02-16T09:49:46.767" v="1040" actId="478"/>
          <ac:spMkLst>
            <pc:docMk/>
            <pc:sldMk cId="3240693741" sldId="320"/>
            <ac:spMk id="13" creationId="{7DBBB4F6-065F-CE1A-E0F5-BAA18EE5F789}"/>
          </ac:spMkLst>
        </pc:spChg>
        <pc:spChg chg="del">
          <ac:chgData name="David Eyre" userId="7ae57284-d6d5-4151-a55a-5b2db6933112" providerId="ADAL" clId="{C8A47A7B-0AAC-4656-83FA-092F301C505C}" dt="2023-02-16T09:49:46.767" v="1040" actId="478"/>
          <ac:spMkLst>
            <pc:docMk/>
            <pc:sldMk cId="3240693741" sldId="320"/>
            <ac:spMk id="15" creationId="{1E445D1D-11B6-534E-C613-B3D827A88F10}"/>
          </ac:spMkLst>
        </pc:spChg>
        <pc:picChg chg="mod">
          <ac:chgData name="David Eyre" userId="7ae57284-d6d5-4151-a55a-5b2db6933112" providerId="ADAL" clId="{C8A47A7B-0AAC-4656-83FA-092F301C505C}" dt="2023-02-16T13:58:03.486" v="1260"/>
          <ac:picMkLst>
            <pc:docMk/>
            <pc:sldMk cId="3240693741" sldId="320"/>
            <ac:picMk id="5" creationId="{333734E3-CDC8-46E3-D196-9EBFC6C22B18}"/>
          </ac:picMkLst>
        </pc:picChg>
      </pc:sldChg>
      <pc:sldChg chg="delSp modSp add del mod delAnim modNotes modNotesTx">
        <pc:chgData name="David Eyre" userId="7ae57284-d6d5-4151-a55a-5b2db6933112" providerId="ADAL" clId="{C8A47A7B-0AAC-4656-83FA-092F301C505C}" dt="2023-02-16T14:50:00.583" v="1465" actId="2696"/>
        <pc:sldMkLst>
          <pc:docMk/>
          <pc:sldMk cId="1150987833" sldId="321"/>
        </pc:sldMkLst>
        <pc:spChg chg="mod">
          <ac:chgData name="David Eyre" userId="7ae57284-d6d5-4151-a55a-5b2db6933112" providerId="ADAL" clId="{C8A47A7B-0AAC-4656-83FA-092F301C505C}" dt="2023-02-16T13:58:03.486" v="1260"/>
          <ac:spMkLst>
            <pc:docMk/>
            <pc:sldMk cId="1150987833" sldId="321"/>
            <ac:spMk id="2" creationId="{92289882-3AD7-66A0-FF09-FAD909925EF1}"/>
          </ac:spMkLst>
        </pc:spChg>
        <pc:spChg chg="del">
          <ac:chgData name="David Eyre" userId="7ae57284-d6d5-4151-a55a-5b2db6933112" providerId="ADAL" clId="{C8A47A7B-0AAC-4656-83FA-092F301C505C}" dt="2023-02-16T09:54:57.742" v="1226" actId="478"/>
          <ac:spMkLst>
            <pc:docMk/>
            <pc:sldMk cId="1150987833" sldId="321"/>
            <ac:spMk id="3" creationId="{4E9C43F3-C418-0F96-6E47-46D482A8DC24}"/>
          </ac:spMkLst>
        </pc:spChg>
        <pc:spChg chg="mod">
          <ac:chgData name="David Eyre" userId="7ae57284-d6d5-4151-a55a-5b2db6933112" providerId="ADAL" clId="{C8A47A7B-0AAC-4656-83FA-092F301C505C}" dt="2023-02-16T13:58:03.486" v="1260"/>
          <ac:spMkLst>
            <pc:docMk/>
            <pc:sldMk cId="1150987833" sldId="321"/>
            <ac:spMk id="4" creationId="{63DDADE0-50EC-CBC9-41E5-4F512C3664E2}"/>
          </ac:spMkLst>
        </pc:spChg>
        <pc:spChg chg="mod">
          <ac:chgData name="David Eyre" userId="7ae57284-d6d5-4151-a55a-5b2db6933112" providerId="ADAL" clId="{C8A47A7B-0AAC-4656-83FA-092F301C505C}" dt="2023-02-16T13:58:03.486" v="1260"/>
          <ac:spMkLst>
            <pc:docMk/>
            <pc:sldMk cId="1150987833" sldId="321"/>
            <ac:spMk id="6" creationId="{A1AA4EA0-A0D7-47C1-E09A-57C5C3BF1287}"/>
          </ac:spMkLst>
        </pc:spChg>
        <pc:spChg chg="del">
          <ac:chgData name="David Eyre" userId="7ae57284-d6d5-4151-a55a-5b2db6933112" providerId="ADAL" clId="{C8A47A7B-0AAC-4656-83FA-092F301C505C}" dt="2023-02-16T09:54:53.224" v="1225" actId="478"/>
          <ac:spMkLst>
            <pc:docMk/>
            <pc:sldMk cId="1150987833" sldId="321"/>
            <ac:spMk id="7" creationId="{F845BB7B-02A5-BBD0-1C83-55C31F68D9DB}"/>
          </ac:spMkLst>
        </pc:spChg>
        <pc:picChg chg="mod">
          <ac:chgData name="David Eyre" userId="7ae57284-d6d5-4151-a55a-5b2db6933112" providerId="ADAL" clId="{C8A47A7B-0AAC-4656-83FA-092F301C505C}" dt="2023-02-16T13:58:03.486" v="1260"/>
          <ac:picMkLst>
            <pc:docMk/>
            <pc:sldMk cId="1150987833" sldId="321"/>
            <ac:picMk id="5" creationId="{333734E3-CDC8-46E3-D196-9EBFC6C22B18}"/>
          </ac:picMkLst>
        </pc:picChg>
      </pc:sldChg>
      <pc:sldChg chg="modSp add modNotes modNotesTx">
        <pc:chgData name="David Eyre" userId="7ae57284-d6d5-4151-a55a-5b2db6933112" providerId="ADAL" clId="{C8A47A7B-0AAC-4656-83FA-092F301C505C}" dt="2023-02-16T15:00:49.123" v="1908" actId="255"/>
        <pc:sldMkLst>
          <pc:docMk/>
          <pc:sldMk cId="1896372246" sldId="322"/>
        </pc:sldMkLst>
        <pc:spChg chg="mod">
          <ac:chgData name="David Eyre" userId="7ae57284-d6d5-4151-a55a-5b2db6933112" providerId="ADAL" clId="{C8A47A7B-0AAC-4656-83FA-092F301C505C}" dt="2023-02-16T15:00:49.123" v="1908" actId="255"/>
          <ac:spMkLst>
            <pc:docMk/>
            <pc:sldMk cId="1896372246" sldId="322"/>
            <ac:spMk id="2" creationId="{92289882-3AD7-66A0-FF09-FAD909925EF1}"/>
          </ac:spMkLst>
        </pc:spChg>
        <pc:spChg chg="mod">
          <ac:chgData name="David Eyre" userId="7ae57284-d6d5-4151-a55a-5b2db6933112" providerId="ADAL" clId="{C8A47A7B-0AAC-4656-83FA-092F301C505C}" dt="2023-02-16T13:58:03.486" v="1260"/>
          <ac:spMkLst>
            <pc:docMk/>
            <pc:sldMk cId="1896372246" sldId="322"/>
            <ac:spMk id="4" creationId="{63DDADE0-50EC-CBC9-41E5-4F512C3664E2}"/>
          </ac:spMkLst>
        </pc:spChg>
        <pc:spChg chg="mod">
          <ac:chgData name="David Eyre" userId="7ae57284-d6d5-4151-a55a-5b2db6933112" providerId="ADAL" clId="{C8A47A7B-0AAC-4656-83FA-092F301C505C}" dt="2023-02-16T13:58:03.486" v="1260"/>
          <ac:spMkLst>
            <pc:docMk/>
            <pc:sldMk cId="1896372246" sldId="322"/>
            <ac:spMk id="6" creationId="{A1AA4EA0-A0D7-47C1-E09A-57C5C3BF1287}"/>
          </ac:spMkLst>
        </pc:spChg>
        <pc:picChg chg="mod">
          <ac:chgData name="David Eyre" userId="7ae57284-d6d5-4151-a55a-5b2db6933112" providerId="ADAL" clId="{C8A47A7B-0AAC-4656-83FA-092F301C505C}" dt="2023-02-16T13:58:03.486" v="1260"/>
          <ac:picMkLst>
            <pc:docMk/>
            <pc:sldMk cId="1896372246" sldId="322"/>
            <ac:picMk id="5" creationId="{333734E3-CDC8-46E3-D196-9EBFC6C22B18}"/>
          </ac:picMkLst>
        </pc:picChg>
      </pc:sldChg>
      <pc:sldChg chg="addSp delSp modSp add mod delAnim modNotes modNotesTx">
        <pc:chgData name="David Eyre" userId="7ae57284-d6d5-4151-a55a-5b2db6933112" providerId="ADAL" clId="{C8A47A7B-0AAC-4656-83FA-092F301C505C}" dt="2023-02-16T14:38:17.937" v="1380" actId="14100"/>
        <pc:sldMkLst>
          <pc:docMk/>
          <pc:sldMk cId="2455778667" sldId="323"/>
        </pc:sldMkLst>
        <pc:spChg chg="del mod">
          <ac:chgData name="David Eyre" userId="7ae57284-d6d5-4151-a55a-5b2db6933112" providerId="ADAL" clId="{C8A47A7B-0AAC-4656-83FA-092F301C505C}" dt="2023-02-16T14:00:41.391" v="1331" actId="478"/>
          <ac:spMkLst>
            <pc:docMk/>
            <pc:sldMk cId="2455778667" sldId="323"/>
            <ac:spMk id="2" creationId="{92289882-3AD7-66A0-FF09-FAD909925EF1}"/>
          </ac:spMkLst>
        </pc:spChg>
        <pc:spChg chg="mod">
          <ac:chgData name="David Eyre" userId="7ae57284-d6d5-4151-a55a-5b2db6933112" providerId="ADAL" clId="{C8A47A7B-0AAC-4656-83FA-092F301C505C}" dt="2023-02-16T14:35:48.820" v="1335" actId="20577"/>
          <ac:spMkLst>
            <pc:docMk/>
            <pc:sldMk cId="2455778667" sldId="323"/>
            <ac:spMk id="4" creationId="{63DDADE0-50EC-CBC9-41E5-4F512C3664E2}"/>
          </ac:spMkLst>
        </pc:spChg>
        <pc:spChg chg="mod">
          <ac:chgData name="David Eyre" userId="7ae57284-d6d5-4151-a55a-5b2db6933112" providerId="ADAL" clId="{C8A47A7B-0AAC-4656-83FA-092F301C505C}" dt="2023-02-16T13:58:03.486" v="1260"/>
          <ac:spMkLst>
            <pc:docMk/>
            <pc:sldMk cId="2455778667" sldId="323"/>
            <ac:spMk id="6" creationId="{A1AA4EA0-A0D7-47C1-E09A-57C5C3BF1287}"/>
          </ac:spMkLst>
        </pc:spChg>
        <pc:graphicFrameChg chg="add mod">
          <ac:chgData name="David Eyre" userId="7ae57284-d6d5-4151-a55a-5b2db6933112" providerId="ADAL" clId="{C8A47A7B-0AAC-4656-83FA-092F301C505C}" dt="2023-02-16T14:38:17.937" v="1380" actId="14100"/>
          <ac:graphicFrameMkLst>
            <pc:docMk/>
            <pc:sldMk cId="2455778667" sldId="323"/>
            <ac:graphicFrameMk id="3" creationId="{80710FA1-6AB7-8A2B-6CBE-D9195B279CED}"/>
          </ac:graphicFrameMkLst>
        </pc:graphicFrameChg>
        <pc:picChg chg="mod">
          <ac:chgData name="David Eyre" userId="7ae57284-d6d5-4151-a55a-5b2db6933112" providerId="ADAL" clId="{C8A47A7B-0AAC-4656-83FA-092F301C505C}" dt="2023-02-16T13:58:03.486" v="1260"/>
          <ac:picMkLst>
            <pc:docMk/>
            <pc:sldMk cId="2455778667" sldId="323"/>
            <ac:picMk id="5" creationId="{333734E3-CDC8-46E3-D196-9EBFC6C22B18}"/>
          </ac:picMkLst>
        </pc:picChg>
      </pc:sldChg>
      <pc:sldChg chg="addSp delSp modSp add mod modNotesTx">
        <pc:chgData name="David Eyre" userId="7ae57284-d6d5-4151-a55a-5b2db6933112" providerId="ADAL" clId="{C8A47A7B-0AAC-4656-83FA-092F301C505C}" dt="2023-02-16T14:38:06.831" v="1379" actId="1076"/>
        <pc:sldMkLst>
          <pc:docMk/>
          <pc:sldMk cId="994454620" sldId="324"/>
        </pc:sldMkLst>
        <pc:spChg chg="mod">
          <ac:chgData name="David Eyre" userId="7ae57284-d6d5-4151-a55a-5b2db6933112" providerId="ADAL" clId="{C8A47A7B-0AAC-4656-83FA-092F301C505C}" dt="2023-02-16T14:36:55.650" v="1373" actId="20577"/>
          <ac:spMkLst>
            <pc:docMk/>
            <pc:sldMk cId="994454620" sldId="324"/>
            <ac:spMk id="4" creationId="{63DDADE0-50EC-CBC9-41E5-4F512C3664E2}"/>
          </ac:spMkLst>
        </pc:spChg>
        <pc:graphicFrameChg chg="del">
          <ac:chgData name="David Eyre" userId="7ae57284-d6d5-4151-a55a-5b2db6933112" providerId="ADAL" clId="{C8A47A7B-0AAC-4656-83FA-092F301C505C}" dt="2023-02-16T14:36:42.612" v="1341" actId="478"/>
          <ac:graphicFrameMkLst>
            <pc:docMk/>
            <pc:sldMk cId="994454620" sldId="324"/>
            <ac:graphicFrameMk id="3" creationId="{80710FA1-6AB7-8A2B-6CBE-D9195B279CED}"/>
          </ac:graphicFrameMkLst>
        </pc:graphicFrameChg>
        <pc:picChg chg="add mod">
          <ac:chgData name="David Eyre" userId="7ae57284-d6d5-4151-a55a-5b2db6933112" providerId="ADAL" clId="{C8A47A7B-0AAC-4656-83FA-092F301C505C}" dt="2023-02-16T14:38:06.831" v="1379" actId="1076"/>
          <ac:picMkLst>
            <pc:docMk/>
            <pc:sldMk cId="994454620" sldId="324"/>
            <ac:picMk id="7" creationId="{47CA125E-844F-1B3F-AB5E-5F31096A38B9}"/>
          </ac:picMkLst>
        </pc:picChg>
      </pc:sldChg>
      <pc:sldChg chg="addSp delSp modSp add mod modNotesTx">
        <pc:chgData name="David Eyre" userId="7ae57284-d6d5-4151-a55a-5b2db6933112" providerId="ADAL" clId="{C8A47A7B-0AAC-4656-83FA-092F301C505C}" dt="2023-02-20T09:51:28.240" v="1914" actId="166"/>
        <pc:sldMkLst>
          <pc:docMk/>
          <pc:sldMk cId="2335728976" sldId="325"/>
        </pc:sldMkLst>
        <pc:spChg chg="mod">
          <ac:chgData name="David Eyre" userId="7ae57284-d6d5-4151-a55a-5b2db6933112" providerId="ADAL" clId="{C8A47A7B-0AAC-4656-83FA-092F301C505C}" dt="2023-02-16T14:43:33.949" v="1427" actId="20577"/>
          <ac:spMkLst>
            <pc:docMk/>
            <pc:sldMk cId="2335728976" sldId="325"/>
            <ac:spMk id="4" creationId="{63DDADE0-50EC-CBC9-41E5-4F512C3664E2}"/>
          </ac:spMkLst>
        </pc:spChg>
        <pc:spChg chg="mod ord">
          <ac:chgData name="David Eyre" userId="7ae57284-d6d5-4151-a55a-5b2db6933112" providerId="ADAL" clId="{C8A47A7B-0AAC-4656-83FA-092F301C505C}" dt="2023-02-20T09:51:25.545" v="1913" actId="164"/>
          <ac:spMkLst>
            <pc:docMk/>
            <pc:sldMk cId="2335728976" sldId="325"/>
            <ac:spMk id="6" creationId="{A1AA4EA0-A0D7-47C1-E09A-57C5C3BF1287}"/>
          </ac:spMkLst>
        </pc:spChg>
        <pc:grpChg chg="add mod ord">
          <ac:chgData name="David Eyre" userId="7ae57284-d6d5-4151-a55a-5b2db6933112" providerId="ADAL" clId="{C8A47A7B-0AAC-4656-83FA-092F301C505C}" dt="2023-02-20T09:51:28.240" v="1914" actId="166"/>
          <ac:grpSpMkLst>
            <pc:docMk/>
            <pc:sldMk cId="2335728976" sldId="325"/>
            <ac:grpSpMk id="2" creationId="{FB5108E8-8658-CCC1-616C-2FD8069EE771}"/>
          </ac:grpSpMkLst>
        </pc:grpChg>
        <pc:picChg chg="add mod">
          <ac:chgData name="David Eyre" userId="7ae57284-d6d5-4151-a55a-5b2db6933112" providerId="ADAL" clId="{C8A47A7B-0AAC-4656-83FA-092F301C505C}" dt="2023-02-16T14:47:57.504" v="1449" actId="1582"/>
          <ac:picMkLst>
            <pc:docMk/>
            <pc:sldMk cId="2335728976" sldId="325"/>
            <ac:picMk id="3" creationId="{FFDFCE7E-7835-EC45-3F7A-5A0236ACE405}"/>
          </ac:picMkLst>
        </pc:picChg>
        <pc:picChg chg="mod">
          <ac:chgData name="David Eyre" userId="7ae57284-d6d5-4151-a55a-5b2db6933112" providerId="ADAL" clId="{C8A47A7B-0AAC-4656-83FA-092F301C505C}" dt="2023-02-20T09:51:25.545" v="1913" actId="164"/>
          <ac:picMkLst>
            <pc:docMk/>
            <pc:sldMk cId="2335728976" sldId="325"/>
            <ac:picMk id="5" creationId="{333734E3-CDC8-46E3-D196-9EBFC6C22B18}"/>
          </ac:picMkLst>
        </pc:picChg>
        <pc:picChg chg="del">
          <ac:chgData name="David Eyre" userId="7ae57284-d6d5-4151-a55a-5b2db6933112" providerId="ADAL" clId="{C8A47A7B-0AAC-4656-83FA-092F301C505C}" dt="2023-02-16T14:44:41.867" v="1428" actId="478"/>
          <ac:picMkLst>
            <pc:docMk/>
            <pc:sldMk cId="2335728976" sldId="325"/>
            <ac:picMk id="7" creationId="{47CA125E-844F-1B3F-AB5E-5F31096A38B9}"/>
          </ac:picMkLst>
        </pc:picChg>
        <pc:picChg chg="add mod ord">
          <ac:chgData name="David Eyre" userId="7ae57284-d6d5-4151-a55a-5b2db6933112" providerId="ADAL" clId="{C8A47A7B-0AAC-4656-83FA-092F301C505C}" dt="2023-02-16T14:47:39.010" v="1446" actId="1076"/>
          <ac:picMkLst>
            <pc:docMk/>
            <pc:sldMk cId="2335728976" sldId="325"/>
            <ac:picMk id="9" creationId="{BFC99A81-4A58-9A3C-1478-A1027ADCDFA4}"/>
          </ac:picMkLst>
        </pc:picChg>
      </pc:sldChg>
      <pc:sldChg chg="addSp delSp modSp add mod ord">
        <pc:chgData name="David Eyre" userId="7ae57284-d6d5-4151-a55a-5b2db6933112" providerId="ADAL" clId="{C8A47A7B-0AAC-4656-83FA-092F301C505C}" dt="2023-02-16T15:01:33.151" v="1910"/>
        <pc:sldMkLst>
          <pc:docMk/>
          <pc:sldMk cId="3714173979" sldId="326"/>
        </pc:sldMkLst>
        <pc:spChg chg="add mod">
          <ac:chgData name="David Eyre" userId="7ae57284-d6d5-4151-a55a-5b2db6933112" providerId="ADAL" clId="{C8A47A7B-0AAC-4656-83FA-092F301C505C}" dt="2023-02-16T14:52:03.935" v="1565" actId="1076"/>
          <ac:spMkLst>
            <pc:docMk/>
            <pc:sldMk cId="3714173979" sldId="326"/>
            <ac:spMk id="2" creationId="{D1189CA5-A80F-A511-69AC-4F124B3B33BB}"/>
          </ac:spMkLst>
        </pc:spChg>
        <pc:spChg chg="mod">
          <ac:chgData name="David Eyre" userId="7ae57284-d6d5-4151-a55a-5b2db6933112" providerId="ADAL" clId="{C8A47A7B-0AAC-4656-83FA-092F301C505C}" dt="2023-02-16T14:50:29.182" v="1482" actId="20577"/>
          <ac:spMkLst>
            <pc:docMk/>
            <pc:sldMk cId="3714173979" sldId="326"/>
            <ac:spMk id="4" creationId="{63DDADE0-50EC-CBC9-41E5-4F512C3664E2}"/>
          </ac:spMkLst>
        </pc:spChg>
        <pc:picChg chg="del">
          <ac:chgData name="David Eyre" userId="7ae57284-d6d5-4151-a55a-5b2db6933112" providerId="ADAL" clId="{C8A47A7B-0AAC-4656-83FA-092F301C505C}" dt="2023-02-16T14:50:34.692" v="1484" actId="478"/>
          <ac:picMkLst>
            <pc:docMk/>
            <pc:sldMk cId="3714173979" sldId="326"/>
            <ac:picMk id="3" creationId="{FFDFCE7E-7835-EC45-3F7A-5A0236ACE405}"/>
          </ac:picMkLst>
        </pc:picChg>
        <pc:picChg chg="del">
          <ac:chgData name="David Eyre" userId="7ae57284-d6d5-4151-a55a-5b2db6933112" providerId="ADAL" clId="{C8A47A7B-0AAC-4656-83FA-092F301C505C}" dt="2023-02-16T14:50:31.590" v="1483" actId="478"/>
          <ac:picMkLst>
            <pc:docMk/>
            <pc:sldMk cId="3714173979" sldId="326"/>
            <ac:picMk id="9" creationId="{BFC99A81-4A58-9A3C-1478-A1027ADCDFA4}"/>
          </ac:picMkLst>
        </pc:picChg>
      </pc:sldChg>
      <pc:sldChg chg="addSp delSp modSp add mod modNotesTx">
        <pc:chgData name="David Eyre" userId="7ae57284-d6d5-4151-a55a-5b2db6933112" providerId="ADAL" clId="{C8A47A7B-0AAC-4656-83FA-092F301C505C}" dt="2023-02-16T14:56:01.954" v="1794" actId="1076"/>
        <pc:sldMkLst>
          <pc:docMk/>
          <pc:sldMk cId="242629606" sldId="327"/>
        </pc:sldMkLst>
        <pc:spChg chg="mod">
          <ac:chgData name="David Eyre" userId="7ae57284-d6d5-4151-a55a-5b2db6933112" providerId="ADAL" clId="{C8A47A7B-0AAC-4656-83FA-092F301C505C}" dt="2023-02-16T14:54:41.633" v="1592" actId="20577"/>
          <ac:spMkLst>
            <pc:docMk/>
            <pc:sldMk cId="242629606" sldId="327"/>
            <ac:spMk id="4" creationId="{63DDADE0-50EC-CBC9-41E5-4F512C3664E2}"/>
          </ac:spMkLst>
        </pc:spChg>
        <pc:graphicFrameChg chg="del">
          <ac:chgData name="David Eyre" userId="7ae57284-d6d5-4151-a55a-5b2db6933112" providerId="ADAL" clId="{C8A47A7B-0AAC-4656-83FA-092F301C505C}" dt="2023-02-16T14:52:37.276" v="1587" actId="478"/>
          <ac:graphicFrameMkLst>
            <pc:docMk/>
            <pc:sldMk cId="242629606" sldId="327"/>
            <ac:graphicFrameMk id="3" creationId="{80710FA1-6AB7-8A2B-6CBE-D9195B279CED}"/>
          </ac:graphicFrameMkLst>
        </pc:graphicFrameChg>
        <pc:picChg chg="add mod">
          <ac:chgData name="David Eyre" userId="7ae57284-d6d5-4151-a55a-5b2db6933112" providerId="ADAL" clId="{C8A47A7B-0AAC-4656-83FA-092F301C505C}" dt="2023-02-16T14:56:01.954" v="1794" actId="1076"/>
          <ac:picMkLst>
            <pc:docMk/>
            <pc:sldMk cId="242629606" sldId="327"/>
            <ac:picMk id="7" creationId="{035BDFCB-F44D-A6F7-FD30-1F33364A37B3}"/>
          </ac:picMkLst>
        </pc:picChg>
      </pc:sldChg>
      <pc:sldChg chg="add del">
        <pc:chgData name="David Eyre" userId="7ae57284-d6d5-4151-a55a-5b2db6933112" providerId="ADAL" clId="{C8A47A7B-0AAC-4656-83FA-092F301C505C}" dt="2023-02-16T14:57:13.069" v="1804" actId="2696"/>
        <pc:sldMkLst>
          <pc:docMk/>
          <pc:sldMk cId="1488715841" sldId="328"/>
        </pc:sldMkLst>
      </pc:sldChg>
      <pc:sldChg chg="addSp modSp add mod ord">
        <pc:chgData name="David Eyre" userId="7ae57284-d6d5-4151-a55a-5b2db6933112" providerId="ADAL" clId="{C8A47A7B-0AAC-4656-83FA-092F301C505C}" dt="2023-02-20T09:52:45.204" v="1917" actId="1076"/>
        <pc:sldMkLst>
          <pc:docMk/>
          <pc:sldMk cId="43819724" sldId="329"/>
        </pc:sldMkLst>
        <pc:spChg chg="mod">
          <ac:chgData name="David Eyre" userId="7ae57284-d6d5-4151-a55a-5b2db6933112" providerId="ADAL" clId="{C8A47A7B-0AAC-4656-83FA-092F301C505C}" dt="2023-02-20T09:52:45.204" v="1917" actId="1076"/>
          <ac:spMkLst>
            <pc:docMk/>
            <pc:sldMk cId="43819724" sldId="329"/>
            <ac:spMk id="2" creationId="{7D63CA52-D6EF-2374-DFC5-3AD76262DE96}"/>
          </ac:spMkLst>
        </pc:spChg>
        <pc:spChg chg="add mod">
          <ac:chgData name="David Eyre" userId="7ae57284-d6d5-4151-a55a-5b2db6933112" providerId="ADAL" clId="{C8A47A7B-0AAC-4656-83FA-092F301C505C}" dt="2023-02-20T09:52:06.944" v="1916" actId="1076"/>
          <ac:spMkLst>
            <pc:docMk/>
            <pc:sldMk cId="43819724" sldId="329"/>
            <ac:spMk id="3" creationId="{582C5A9A-2725-BD83-63DA-7F8221FACFEA}"/>
          </ac:spMkLst>
        </pc:spChg>
        <pc:picChg chg="mod">
          <ac:chgData name="David Eyre" userId="7ae57284-d6d5-4151-a55a-5b2db6933112" providerId="ADAL" clId="{C8A47A7B-0AAC-4656-83FA-092F301C505C}" dt="2023-02-16T14:58:46.898" v="1868" actId="1076"/>
          <ac:picMkLst>
            <pc:docMk/>
            <pc:sldMk cId="43819724" sldId="329"/>
            <ac:picMk id="4" creationId="{9C78AD2D-4E9B-9A32-7D52-80403F90640C}"/>
          </ac:picMkLst>
        </pc:picChg>
      </pc:sldChg>
      <pc:sldChg chg="addSp delSp modSp new del mod delAnim modAnim">
        <pc:chgData name="David Eyre" userId="7ae57284-d6d5-4151-a55a-5b2db6933112" providerId="ADAL" clId="{C8A47A7B-0AAC-4656-83FA-092F301C505C}" dt="2023-02-26T22:41:58.709" v="1930" actId="47"/>
        <pc:sldMkLst>
          <pc:docMk/>
          <pc:sldMk cId="4096616395" sldId="330"/>
        </pc:sldMkLst>
        <pc:picChg chg="add del mod">
          <ac:chgData name="David Eyre" userId="7ae57284-d6d5-4151-a55a-5b2db6933112" providerId="ADAL" clId="{C8A47A7B-0AAC-4656-83FA-092F301C505C}" dt="2023-02-26T22:40:29.431" v="1924" actId="478"/>
          <ac:picMkLst>
            <pc:docMk/>
            <pc:sldMk cId="4096616395" sldId="330"/>
            <ac:picMk id="2" creationId="{3F67D519-DA45-0FA5-93A1-0C6D8C9F6B59}"/>
          </ac:picMkLst>
        </pc:picChg>
        <pc:picChg chg="add mod">
          <ac:chgData name="David Eyre" userId="7ae57284-d6d5-4151-a55a-5b2db6933112" providerId="ADAL" clId="{C8A47A7B-0AAC-4656-83FA-092F301C505C}" dt="2023-02-26T22:41:35.020" v="1929" actId="1076"/>
          <ac:picMkLst>
            <pc:docMk/>
            <pc:sldMk cId="4096616395" sldId="330"/>
            <ac:picMk id="3" creationId="{D9921260-B994-2772-5DDE-1FE55876F5E0}"/>
          </ac:picMkLst>
        </pc:picChg>
      </pc:sldChg>
      <pc:sldMasterChg chg="modSp modSldLayout">
        <pc:chgData name="David Eyre" userId="7ae57284-d6d5-4151-a55a-5b2db6933112" providerId="ADAL" clId="{C8A47A7B-0AAC-4656-83FA-092F301C505C}" dt="2023-02-16T13:58:03.486" v="1260"/>
        <pc:sldMasterMkLst>
          <pc:docMk/>
          <pc:sldMasterMk cId="1649983809" sldId="2147483648"/>
        </pc:sldMasterMkLst>
        <pc:spChg chg="mod">
          <ac:chgData name="David Eyre" userId="7ae57284-d6d5-4151-a55a-5b2db6933112" providerId="ADAL" clId="{C8A47A7B-0AAC-4656-83FA-092F301C505C}" dt="2023-02-16T13:58:03.486" v="1260"/>
          <ac:spMkLst>
            <pc:docMk/>
            <pc:sldMasterMk cId="1649983809" sldId="2147483648"/>
            <ac:spMk id="2" creationId="{60827D13-9886-F5D9-0D07-D2359BA5E4AE}"/>
          </ac:spMkLst>
        </pc:spChg>
        <pc:spChg chg="mod">
          <ac:chgData name="David Eyre" userId="7ae57284-d6d5-4151-a55a-5b2db6933112" providerId="ADAL" clId="{C8A47A7B-0AAC-4656-83FA-092F301C505C}" dt="2023-02-16T13:58:03.486" v="1260"/>
          <ac:spMkLst>
            <pc:docMk/>
            <pc:sldMasterMk cId="1649983809" sldId="2147483648"/>
            <ac:spMk id="3" creationId="{E3C646F5-E7D2-D765-39DD-2E76ACB3A189}"/>
          </ac:spMkLst>
        </pc:spChg>
        <pc:spChg chg="mod">
          <ac:chgData name="David Eyre" userId="7ae57284-d6d5-4151-a55a-5b2db6933112" providerId="ADAL" clId="{C8A47A7B-0AAC-4656-83FA-092F301C505C}" dt="2023-02-16T13:58:03.486" v="1260"/>
          <ac:spMkLst>
            <pc:docMk/>
            <pc:sldMasterMk cId="1649983809" sldId="2147483648"/>
            <ac:spMk id="4" creationId="{4FE14EC3-CF84-9F13-5077-09257773F925}"/>
          </ac:spMkLst>
        </pc:spChg>
        <pc:spChg chg="mod">
          <ac:chgData name="David Eyre" userId="7ae57284-d6d5-4151-a55a-5b2db6933112" providerId="ADAL" clId="{C8A47A7B-0AAC-4656-83FA-092F301C505C}" dt="2023-02-16T13:58:03.486" v="1260"/>
          <ac:spMkLst>
            <pc:docMk/>
            <pc:sldMasterMk cId="1649983809" sldId="2147483648"/>
            <ac:spMk id="5" creationId="{C499AF72-7C6F-6119-2A41-8754DA752C9C}"/>
          </ac:spMkLst>
        </pc:spChg>
        <pc:spChg chg="mod">
          <ac:chgData name="David Eyre" userId="7ae57284-d6d5-4151-a55a-5b2db6933112" providerId="ADAL" clId="{C8A47A7B-0AAC-4656-83FA-092F301C505C}" dt="2023-02-16T13:58:03.486" v="1260"/>
          <ac:spMkLst>
            <pc:docMk/>
            <pc:sldMasterMk cId="1649983809" sldId="2147483648"/>
            <ac:spMk id="6" creationId="{6BAD2989-499D-AD61-2E07-E8ED0A6BA4F6}"/>
          </ac:spMkLst>
        </pc:spChg>
        <pc:sldLayoutChg chg="modSp">
          <pc:chgData name="David Eyre" userId="7ae57284-d6d5-4151-a55a-5b2db6933112" providerId="ADAL" clId="{C8A47A7B-0AAC-4656-83FA-092F301C505C}" dt="2023-02-16T13:58:03.486" v="1260"/>
          <pc:sldLayoutMkLst>
            <pc:docMk/>
            <pc:sldMasterMk cId="1649983809" sldId="2147483648"/>
            <pc:sldLayoutMk cId="2623013753" sldId="2147483649"/>
          </pc:sldLayoutMkLst>
          <pc:spChg chg="mod">
            <ac:chgData name="David Eyre" userId="7ae57284-d6d5-4151-a55a-5b2db6933112" providerId="ADAL" clId="{C8A47A7B-0AAC-4656-83FA-092F301C505C}" dt="2023-02-16T13:58:03.486" v="1260"/>
            <ac:spMkLst>
              <pc:docMk/>
              <pc:sldMasterMk cId="1649983809" sldId="2147483648"/>
              <pc:sldLayoutMk cId="2623013753" sldId="2147483649"/>
              <ac:spMk id="2" creationId="{B86B99CD-AF48-1537-CAF8-DB137B67E1AB}"/>
            </ac:spMkLst>
          </pc:spChg>
          <pc:spChg chg="mod">
            <ac:chgData name="David Eyre" userId="7ae57284-d6d5-4151-a55a-5b2db6933112" providerId="ADAL" clId="{C8A47A7B-0AAC-4656-83FA-092F301C505C}" dt="2023-02-16T13:58:03.486" v="1260"/>
            <ac:spMkLst>
              <pc:docMk/>
              <pc:sldMasterMk cId="1649983809" sldId="2147483648"/>
              <pc:sldLayoutMk cId="2623013753" sldId="2147483649"/>
              <ac:spMk id="3" creationId="{A93AA935-8E7A-F4A0-F72D-E4121D327245}"/>
            </ac:spMkLst>
          </pc:spChg>
        </pc:sldLayoutChg>
        <pc:sldLayoutChg chg="modSp">
          <pc:chgData name="David Eyre" userId="7ae57284-d6d5-4151-a55a-5b2db6933112" providerId="ADAL" clId="{C8A47A7B-0AAC-4656-83FA-092F301C505C}" dt="2023-02-16T13:58:03.486" v="1260"/>
          <pc:sldLayoutMkLst>
            <pc:docMk/>
            <pc:sldMasterMk cId="1649983809" sldId="2147483648"/>
            <pc:sldLayoutMk cId="2823881971" sldId="2147483651"/>
          </pc:sldLayoutMkLst>
          <pc:spChg chg="mod">
            <ac:chgData name="David Eyre" userId="7ae57284-d6d5-4151-a55a-5b2db6933112" providerId="ADAL" clId="{C8A47A7B-0AAC-4656-83FA-092F301C505C}" dt="2023-02-16T13:58:03.486" v="1260"/>
            <ac:spMkLst>
              <pc:docMk/>
              <pc:sldMasterMk cId="1649983809" sldId="2147483648"/>
              <pc:sldLayoutMk cId="2823881971" sldId="2147483651"/>
              <ac:spMk id="2" creationId="{3245207C-86BB-AB84-89EB-AACF675104A0}"/>
            </ac:spMkLst>
          </pc:spChg>
          <pc:spChg chg="mod">
            <ac:chgData name="David Eyre" userId="7ae57284-d6d5-4151-a55a-5b2db6933112" providerId="ADAL" clId="{C8A47A7B-0AAC-4656-83FA-092F301C505C}" dt="2023-02-16T13:58:03.486" v="1260"/>
            <ac:spMkLst>
              <pc:docMk/>
              <pc:sldMasterMk cId="1649983809" sldId="2147483648"/>
              <pc:sldLayoutMk cId="2823881971" sldId="2147483651"/>
              <ac:spMk id="3" creationId="{31419D4E-20F7-68F2-65C1-B1C9B473ED21}"/>
            </ac:spMkLst>
          </pc:spChg>
        </pc:sldLayoutChg>
        <pc:sldLayoutChg chg="modSp">
          <pc:chgData name="David Eyre" userId="7ae57284-d6d5-4151-a55a-5b2db6933112" providerId="ADAL" clId="{C8A47A7B-0AAC-4656-83FA-092F301C505C}" dt="2023-02-16T13:58:03.486" v="1260"/>
          <pc:sldLayoutMkLst>
            <pc:docMk/>
            <pc:sldMasterMk cId="1649983809" sldId="2147483648"/>
            <pc:sldLayoutMk cId="4019090211" sldId="2147483652"/>
          </pc:sldLayoutMkLst>
          <pc:spChg chg="mod">
            <ac:chgData name="David Eyre" userId="7ae57284-d6d5-4151-a55a-5b2db6933112" providerId="ADAL" clId="{C8A47A7B-0AAC-4656-83FA-092F301C505C}" dt="2023-02-16T13:58:03.486" v="1260"/>
            <ac:spMkLst>
              <pc:docMk/>
              <pc:sldMasterMk cId="1649983809" sldId="2147483648"/>
              <pc:sldLayoutMk cId="4019090211" sldId="2147483652"/>
              <ac:spMk id="3" creationId="{9F308310-CB09-C923-2C7D-522A50E5E966}"/>
            </ac:spMkLst>
          </pc:spChg>
          <pc:spChg chg="mod">
            <ac:chgData name="David Eyre" userId="7ae57284-d6d5-4151-a55a-5b2db6933112" providerId="ADAL" clId="{C8A47A7B-0AAC-4656-83FA-092F301C505C}" dt="2023-02-16T13:58:03.486" v="1260"/>
            <ac:spMkLst>
              <pc:docMk/>
              <pc:sldMasterMk cId="1649983809" sldId="2147483648"/>
              <pc:sldLayoutMk cId="4019090211" sldId="2147483652"/>
              <ac:spMk id="4" creationId="{192C381F-1634-9BBA-A5CD-47805DD94AB8}"/>
            </ac:spMkLst>
          </pc:spChg>
        </pc:sldLayoutChg>
        <pc:sldLayoutChg chg="modSp">
          <pc:chgData name="David Eyre" userId="7ae57284-d6d5-4151-a55a-5b2db6933112" providerId="ADAL" clId="{C8A47A7B-0AAC-4656-83FA-092F301C505C}" dt="2023-02-16T13:58:03.486" v="1260"/>
          <pc:sldLayoutMkLst>
            <pc:docMk/>
            <pc:sldMasterMk cId="1649983809" sldId="2147483648"/>
            <pc:sldLayoutMk cId="1529581474" sldId="2147483653"/>
          </pc:sldLayoutMkLst>
          <pc:spChg chg="mod">
            <ac:chgData name="David Eyre" userId="7ae57284-d6d5-4151-a55a-5b2db6933112" providerId="ADAL" clId="{C8A47A7B-0AAC-4656-83FA-092F301C505C}" dt="2023-02-16T13:58:03.486" v="1260"/>
            <ac:spMkLst>
              <pc:docMk/>
              <pc:sldMasterMk cId="1649983809" sldId="2147483648"/>
              <pc:sldLayoutMk cId="1529581474" sldId="2147483653"/>
              <ac:spMk id="2" creationId="{39231A53-EDC1-70B5-E3B5-F43BF81DC558}"/>
            </ac:spMkLst>
          </pc:spChg>
          <pc:spChg chg="mod">
            <ac:chgData name="David Eyre" userId="7ae57284-d6d5-4151-a55a-5b2db6933112" providerId="ADAL" clId="{C8A47A7B-0AAC-4656-83FA-092F301C505C}" dt="2023-02-16T13:58:03.486" v="1260"/>
            <ac:spMkLst>
              <pc:docMk/>
              <pc:sldMasterMk cId="1649983809" sldId="2147483648"/>
              <pc:sldLayoutMk cId="1529581474" sldId="2147483653"/>
              <ac:spMk id="3" creationId="{24845AA3-9157-3C0A-BD37-4F6B1AE5EBD2}"/>
            </ac:spMkLst>
          </pc:spChg>
          <pc:spChg chg="mod">
            <ac:chgData name="David Eyre" userId="7ae57284-d6d5-4151-a55a-5b2db6933112" providerId="ADAL" clId="{C8A47A7B-0AAC-4656-83FA-092F301C505C}" dt="2023-02-16T13:58:03.486" v="1260"/>
            <ac:spMkLst>
              <pc:docMk/>
              <pc:sldMasterMk cId="1649983809" sldId="2147483648"/>
              <pc:sldLayoutMk cId="1529581474" sldId="2147483653"/>
              <ac:spMk id="4" creationId="{AF840728-5EEF-1AF4-95B6-18B6505B1009}"/>
            </ac:spMkLst>
          </pc:spChg>
          <pc:spChg chg="mod">
            <ac:chgData name="David Eyre" userId="7ae57284-d6d5-4151-a55a-5b2db6933112" providerId="ADAL" clId="{C8A47A7B-0AAC-4656-83FA-092F301C505C}" dt="2023-02-16T13:58:03.486" v="1260"/>
            <ac:spMkLst>
              <pc:docMk/>
              <pc:sldMasterMk cId="1649983809" sldId="2147483648"/>
              <pc:sldLayoutMk cId="1529581474" sldId="2147483653"/>
              <ac:spMk id="5" creationId="{15563E27-97EF-4771-A961-292D979A64FE}"/>
            </ac:spMkLst>
          </pc:spChg>
          <pc:spChg chg="mod">
            <ac:chgData name="David Eyre" userId="7ae57284-d6d5-4151-a55a-5b2db6933112" providerId="ADAL" clId="{C8A47A7B-0AAC-4656-83FA-092F301C505C}" dt="2023-02-16T13:58:03.486" v="1260"/>
            <ac:spMkLst>
              <pc:docMk/>
              <pc:sldMasterMk cId="1649983809" sldId="2147483648"/>
              <pc:sldLayoutMk cId="1529581474" sldId="2147483653"/>
              <ac:spMk id="6" creationId="{54A1931F-1935-25DE-37C6-882DA854A7F5}"/>
            </ac:spMkLst>
          </pc:spChg>
        </pc:sldLayoutChg>
        <pc:sldLayoutChg chg="modSp">
          <pc:chgData name="David Eyre" userId="7ae57284-d6d5-4151-a55a-5b2db6933112" providerId="ADAL" clId="{C8A47A7B-0AAC-4656-83FA-092F301C505C}" dt="2023-02-16T13:58:03.486" v="1260"/>
          <pc:sldLayoutMkLst>
            <pc:docMk/>
            <pc:sldMasterMk cId="1649983809" sldId="2147483648"/>
            <pc:sldLayoutMk cId="695526880" sldId="2147483656"/>
          </pc:sldLayoutMkLst>
          <pc:spChg chg="mod">
            <ac:chgData name="David Eyre" userId="7ae57284-d6d5-4151-a55a-5b2db6933112" providerId="ADAL" clId="{C8A47A7B-0AAC-4656-83FA-092F301C505C}" dt="2023-02-16T13:58:03.486" v="1260"/>
            <ac:spMkLst>
              <pc:docMk/>
              <pc:sldMasterMk cId="1649983809" sldId="2147483648"/>
              <pc:sldLayoutMk cId="695526880" sldId="2147483656"/>
              <ac:spMk id="2" creationId="{784983B5-D91D-8C7A-8E46-7ACD4E835FD6}"/>
            </ac:spMkLst>
          </pc:spChg>
          <pc:spChg chg="mod">
            <ac:chgData name="David Eyre" userId="7ae57284-d6d5-4151-a55a-5b2db6933112" providerId="ADAL" clId="{C8A47A7B-0AAC-4656-83FA-092F301C505C}" dt="2023-02-16T13:58:03.486" v="1260"/>
            <ac:spMkLst>
              <pc:docMk/>
              <pc:sldMasterMk cId="1649983809" sldId="2147483648"/>
              <pc:sldLayoutMk cId="695526880" sldId="2147483656"/>
              <ac:spMk id="3" creationId="{47225BF7-766B-A5C0-B9B0-9508241441F2}"/>
            </ac:spMkLst>
          </pc:spChg>
          <pc:spChg chg="mod">
            <ac:chgData name="David Eyre" userId="7ae57284-d6d5-4151-a55a-5b2db6933112" providerId="ADAL" clId="{C8A47A7B-0AAC-4656-83FA-092F301C505C}" dt="2023-02-16T13:58:03.486" v="1260"/>
            <ac:spMkLst>
              <pc:docMk/>
              <pc:sldMasterMk cId="1649983809" sldId="2147483648"/>
              <pc:sldLayoutMk cId="695526880" sldId="2147483656"/>
              <ac:spMk id="4" creationId="{9FBFD7B7-E2D0-096D-0754-89CAE5C88D99}"/>
            </ac:spMkLst>
          </pc:spChg>
        </pc:sldLayoutChg>
        <pc:sldLayoutChg chg="modSp">
          <pc:chgData name="David Eyre" userId="7ae57284-d6d5-4151-a55a-5b2db6933112" providerId="ADAL" clId="{C8A47A7B-0AAC-4656-83FA-092F301C505C}" dt="2023-02-16T13:58:03.486" v="1260"/>
          <pc:sldLayoutMkLst>
            <pc:docMk/>
            <pc:sldMasterMk cId="1649983809" sldId="2147483648"/>
            <pc:sldLayoutMk cId="2734337151" sldId="2147483657"/>
          </pc:sldLayoutMkLst>
          <pc:spChg chg="mod">
            <ac:chgData name="David Eyre" userId="7ae57284-d6d5-4151-a55a-5b2db6933112" providerId="ADAL" clId="{C8A47A7B-0AAC-4656-83FA-092F301C505C}" dt="2023-02-16T13:58:03.486" v="1260"/>
            <ac:spMkLst>
              <pc:docMk/>
              <pc:sldMasterMk cId="1649983809" sldId="2147483648"/>
              <pc:sldLayoutMk cId="2734337151" sldId="2147483657"/>
              <ac:spMk id="2" creationId="{1E5D222B-12FF-39DF-F40C-56A8B39DBB4D}"/>
            </ac:spMkLst>
          </pc:spChg>
          <pc:spChg chg="mod">
            <ac:chgData name="David Eyre" userId="7ae57284-d6d5-4151-a55a-5b2db6933112" providerId="ADAL" clId="{C8A47A7B-0AAC-4656-83FA-092F301C505C}" dt="2023-02-16T13:58:03.486" v="1260"/>
            <ac:spMkLst>
              <pc:docMk/>
              <pc:sldMasterMk cId="1649983809" sldId="2147483648"/>
              <pc:sldLayoutMk cId="2734337151" sldId="2147483657"/>
              <ac:spMk id="3" creationId="{3C3BE2AC-D9A1-9679-66DB-C5F5283E7773}"/>
            </ac:spMkLst>
          </pc:spChg>
          <pc:spChg chg="mod">
            <ac:chgData name="David Eyre" userId="7ae57284-d6d5-4151-a55a-5b2db6933112" providerId="ADAL" clId="{C8A47A7B-0AAC-4656-83FA-092F301C505C}" dt="2023-02-16T13:58:03.486" v="1260"/>
            <ac:spMkLst>
              <pc:docMk/>
              <pc:sldMasterMk cId="1649983809" sldId="2147483648"/>
              <pc:sldLayoutMk cId="2734337151" sldId="2147483657"/>
              <ac:spMk id="4" creationId="{013556B0-23DD-F8EB-CE6E-27E25274D2EA}"/>
            </ac:spMkLst>
          </pc:spChg>
        </pc:sldLayoutChg>
        <pc:sldLayoutChg chg="modSp">
          <pc:chgData name="David Eyre" userId="7ae57284-d6d5-4151-a55a-5b2db6933112" providerId="ADAL" clId="{C8A47A7B-0AAC-4656-83FA-092F301C505C}" dt="2023-02-16T13:58:03.486" v="1260"/>
          <pc:sldLayoutMkLst>
            <pc:docMk/>
            <pc:sldMasterMk cId="1649983809" sldId="2147483648"/>
            <pc:sldLayoutMk cId="567066469" sldId="2147483659"/>
          </pc:sldLayoutMkLst>
          <pc:spChg chg="mod">
            <ac:chgData name="David Eyre" userId="7ae57284-d6d5-4151-a55a-5b2db6933112" providerId="ADAL" clId="{C8A47A7B-0AAC-4656-83FA-092F301C505C}" dt="2023-02-16T13:58:03.486" v="1260"/>
            <ac:spMkLst>
              <pc:docMk/>
              <pc:sldMasterMk cId="1649983809" sldId="2147483648"/>
              <pc:sldLayoutMk cId="567066469" sldId="2147483659"/>
              <ac:spMk id="2" creationId="{D174C612-6714-DB24-4AFB-01316266E2EE}"/>
            </ac:spMkLst>
          </pc:spChg>
          <pc:spChg chg="mod">
            <ac:chgData name="David Eyre" userId="7ae57284-d6d5-4151-a55a-5b2db6933112" providerId="ADAL" clId="{C8A47A7B-0AAC-4656-83FA-092F301C505C}" dt="2023-02-16T13:58:03.486" v="1260"/>
            <ac:spMkLst>
              <pc:docMk/>
              <pc:sldMasterMk cId="1649983809" sldId="2147483648"/>
              <pc:sldLayoutMk cId="567066469" sldId="2147483659"/>
              <ac:spMk id="3" creationId="{46DE5F70-0A85-57F8-ED2E-60CC37EF4B53}"/>
            </ac:spMkLst>
          </pc:spChg>
        </pc:sldLayoutChg>
      </pc:sldMasterChg>
      <pc:sldMasterChg chg="del delSldLayout">
        <pc:chgData name="David Eyre" userId="7ae57284-d6d5-4151-a55a-5b2db6933112" providerId="ADAL" clId="{C8A47A7B-0AAC-4656-83FA-092F301C505C}" dt="2023-02-16T09:23:43.566" v="247" actId="47"/>
        <pc:sldMasterMkLst>
          <pc:docMk/>
          <pc:sldMasterMk cId="718317998" sldId="2147483660"/>
        </pc:sldMasterMkLst>
        <pc:sldLayoutChg chg="del">
          <pc:chgData name="David Eyre" userId="7ae57284-d6d5-4151-a55a-5b2db6933112" providerId="ADAL" clId="{C8A47A7B-0AAC-4656-83FA-092F301C505C}" dt="2023-02-16T09:23:43.566" v="247" actId="47"/>
          <pc:sldLayoutMkLst>
            <pc:docMk/>
            <pc:sldMasterMk cId="718317998" sldId="2147483660"/>
            <pc:sldLayoutMk cId="1487560398" sldId="2147483661"/>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1454890780" sldId="2147483662"/>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317868918" sldId="2147483663"/>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2221737443" sldId="2147483664"/>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749069969" sldId="2147483665"/>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949086520" sldId="2147483666"/>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2631414197" sldId="2147483667"/>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1881199861" sldId="2147483668"/>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1242678950" sldId="2147483669"/>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1386234111" sldId="2147483670"/>
          </pc:sldLayoutMkLst>
        </pc:sldLayoutChg>
        <pc:sldLayoutChg chg="del">
          <pc:chgData name="David Eyre" userId="7ae57284-d6d5-4151-a55a-5b2db6933112" providerId="ADAL" clId="{C8A47A7B-0AAC-4656-83FA-092F301C505C}" dt="2023-02-16T09:23:43.566" v="247" actId="47"/>
          <pc:sldLayoutMkLst>
            <pc:docMk/>
            <pc:sldMasterMk cId="718317998" sldId="2147483660"/>
            <pc:sldLayoutMk cId="2281472436" sldId="2147483671"/>
          </pc:sldLayoutMkLst>
        </pc:sldLayoutChg>
      </pc:sldMasterChg>
    </pc:docChg>
  </pc:docChgLst>
  <pc:docChgLst>
    <pc:chgData name="David Eyre" userId="7ae57284-d6d5-4151-a55a-5b2db6933112" providerId="ADAL" clId="{FFF9BD62-1595-4969-86AA-922CCF357F9E}"/>
    <pc:docChg chg="undo custSel modSld">
      <pc:chgData name="David Eyre" userId="7ae57284-d6d5-4151-a55a-5b2db6933112" providerId="ADAL" clId="{FFF9BD62-1595-4969-86AA-922CCF357F9E}" dt="2023-04-28T09:43:06.533" v="17" actId="1076"/>
      <pc:docMkLst>
        <pc:docMk/>
      </pc:docMkLst>
      <pc:sldChg chg="setBg">
        <pc:chgData name="David Eyre" userId="7ae57284-d6d5-4151-a55a-5b2db6933112" providerId="ADAL" clId="{FFF9BD62-1595-4969-86AA-922CCF357F9E}" dt="2023-04-28T09:41:36.664" v="1"/>
        <pc:sldMkLst>
          <pc:docMk/>
          <pc:sldMk cId="1127435004" sldId="258"/>
        </pc:sldMkLst>
      </pc:sldChg>
      <pc:sldChg chg="modSp mod setBg">
        <pc:chgData name="David Eyre" userId="7ae57284-d6d5-4151-a55a-5b2db6933112" providerId="ADAL" clId="{FFF9BD62-1595-4969-86AA-922CCF357F9E}" dt="2023-04-28T09:42:24.482" v="15" actId="207"/>
        <pc:sldMkLst>
          <pc:docMk/>
          <pc:sldMk cId="1223004135" sldId="259"/>
        </pc:sldMkLst>
        <pc:spChg chg="mod">
          <ac:chgData name="David Eyre" userId="7ae57284-d6d5-4151-a55a-5b2db6933112" providerId="ADAL" clId="{FFF9BD62-1595-4969-86AA-922CCF357F9E}" dt="2023-04-28T09:42:24.482" v="15" actId="207"/>
          <ac:spMkLst>
            <pc:docMk/>
            <pc:sldMk cId="1223004135" sldId="259"/>
            <ac:spMk id="8" creationId="{12FC8DFA-E41C-0634-67C4-DAFBE1E275A7}"/>
          </ac:spMkLst>
        </pc:spChg>
      </pc:sldChg>
      <pc:sldChg chg="setBg">
        <pc:chgData name="David Eyre" userId="7ae57284-d6d5-4151-a55a-5b2db6933112" providerId="ADAL" clId="{FFF9BD62-1595-4969-86AA-922CCF357F9E}" dt="2023-04-28T09:41:36.664" v="1"/>
        <pc:sldMkLst>
          <pc:docMk/>
          <pc:sldMk cId="2093286371" sldId="317"/>
        </pc:sldMkLst>
      </pc:sldChg>
      <pc:sldChg chg="setBg">
        <pc:chgData name="David Eyre" userId="7ae57284-d6d5-4151-a55a-5b2db6933112" providerId="ADAL" clId="{FFF9BD62-1595-4969-86AA-922CCF357F9E}" dt="2023-04-28T09:41:36.664" v="1"/>
        <pc:sldMkLst>
          <pc:docMk/>
          <pc:sldMk cId="3536026008" sldId="318"/>
        </pc:sldMkLst>
      </pc:sldChg>
      <pc:sldChg chg="setBg">
        <pc:chgData name="David Eyre" userId="7ae57284-d6d5-4151-a55a-5b2db6933112" providerId="ADAL" clId="{FFF9BD62-1595-4969-86AA-922CCF357F9E}" dt="2023-04-28T09:41:36.664" v="1"/>
        <pc:sldMkLst>
          <pc:docMk/>
          <pc:sldMk cId="935960184" sldId="319"/>
        </pc:sldMkLst>
      </pc:sldChg>
      <pc:sldChg chg="setBg">
        <pc:chgData name="David Eyre" userId="7ae57284-d6d5-4151-a55a-5b2db6933112" providerId="ADAL" clId="{FFF9BD62-1595-4969-86AA-922CCF357F9E}" dt="2023-04-28T09:41:36.664" v="1"/>
        <pc:sldMkLst>
          <pc:docMk/>
          <pc:sldMk cId="3240693741" sldId="320"/>
        </pc:sldMkLst>
      </pc:sldChg>
      <pc:sldChg chg="setBg">
        <pc:chgData name="David Eyre" userId="7ae57284-d6d5-4151-a55a-5b2db6933112" providerId="ADAL" clId="{FFF9BD62-1595-4969-86AA-922CCF357F9E}" dt="2023-04-28T09:41:36.664" v="1"/>
        <pc:sldMkLst>
          <pc:docMk/>
          <pc:sldMk cId="1896372246" sldId="322"/>
        </pc:sldMkLst>
      </pc:sldChg>
      <pc:sldChg chg="setBg">
        <pc:chgData name="David Eyre" userId="7ae57284-d6d5-4151-a55a-5b2db6933112" providerId="ADAL" clId="{FFF9BD62-1595-4969-86AA-922CCF357F9E}" dt="2023-04-28T09:41:36.664" v="1"/>
        <pc:sldMkLst>
          <pc:docMk/>
          <pc:sldMk cId="2455778667" sldId="323"/>
        </pc:sldMkLst>
      </pc:sldChg>
      <pc:sldChg chg="setBg">
        <pc:chgData name="David Eyre" userId="7ae57284-d6d5-4151-a55a-5b2db6933112" providerId="ADAL" clId="{FFF9BD62-1595-4969-86AA-922CCF357F9E}" dt="2023-04-28T09:41:36.664" v="1"/>
        <pc:sldMkLst>
          <pc:docMk/>
          <pc:sldMk cId="994454620" sldId="324"/>
        </pc:sldMkLst>
      </pc:sldChg>
      <pc:sldChg chg="setBg">
        <pc:chgData name="David Eyre" userId="7ae57284-d6d5-4151-a55a-5b2db6933112" providerId="ADAL" clId="{FFF9BD62-1595-4969-86AA-922CCF357F9E}" dt="2023-04-28T09:41:36.664" v="1"/>
        <pc:sldMkLst>
          <pc:docMk/>
          <pc:sldMk cId="2335728976" sldId="325"/>
        </pc:sldMkLst>
      </pc:sldChg>
      <pc:sldChg chg="setBg">
        <pc:chgData name="David Eyre" userId="7ae57284-d6d5-4151-a55a-5b2db6933112" providerId="ADAL" clId="{FFF9BD62-1595-4969-86AA-922CCF357F9E}" dt="2023-04-28T09:41:36.664" v="1"/>
        <pc:sldMkLst>
          <pc:docMk/>
          <pc:sldMk cId="3714173979" sldId="326"/>
        </pc:sldMkLst>
      </pc:sldChg>
      <pc:sldChg chg="setBg">
        <pc:chgData name="David Eyre" userId="7ae57284-d6d5-4151-a55a-5b2db6933112" providerId="ADAL" clId="{FFF9BD62-1595-4969-86AA-922CCF357F9E}" dt="2023-04-28T09:41:36.664" v="1"/>
        <pc:sldMkLst>
          <pc:docMk/>
          <pc:sldMk cId="242629606" sldId="327"/>
        </pc:sldMkLst>
      </pc:sldChg>
      <pc:sldChg chg="addSp modSp mod setBg">
        <pc:chgData name="David Eyre" userId="7ae57284-d6d5-4151-a55a-5b2db6933112" providerId="ADAL" clId="{FFF9BD62-1595-4969-86AA-922CCF357F9E}" dt="2023-04-28T09:43:06.533" v="17" actId="1076"/>
        <pc:sldMkLst>
          <pc:docMk/>
          <pc:sldMk cId="43819724" sldId="329"/>
        </pc:sldMkLst>
        <pc:picChg chg="add mod">
          <ac:chgData name="David Eyre" userId="7ae57284-d6d5-4151-a55a-5b2db6933112" providerId="ADAL" clId="{FFF9BD62-1595-4969-86AA-922CCF357F9E}" dt="2023-04-28T09:43:06.533" v="17" actId="1076"/>
          <ac:picMkLst>
            <pc:docMk/>
            <pc:sldMk cId="43819724" sldId="329"/>
            <ac:picMk id="7" creationId="{B42EF49E-D7D8-2B62-2D2A-51E4F97DA3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998901-E5D0-4C87-8C43-537BC35E1C4C}" type="datetimeFigureOut">
              <a:rPr lang="en-GB" smtClean="0"/>
              <a:t>14/06/2023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0DF230-C197-4F98-8A70-C829AA67CF56}" type="slidenum">
              <a:rPr lang="en-GB" smtClean="0"/>
              <a:t>‹#›</a:t>
            </a:fld>
            <a:endParaRPr lang="en-GB"/>
          </a:p>
        </p:txBody>
      </p:sp>
    </p:spTree>
    <p:extLst>
      <p:ext uri="{BB962C8B-B14F-4D97-AF65-F5344CB8AC3E}">
        <p14:creationId xmlns:p14="http://schemas.microsoft.com/office/powerpoint/2010/main" val="312838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1</a:t>
            </a:fld>
            <a:endParaRPr lang="en-GB"/>
          </a:p>
        </p:txBody>
      </p:sp>
    </p:spTree>
    <p:extLst>
      <p:ext uri="{BB962C8B-B14F-4D97-AF65-F5344CB8AC3E}">
        <p14:creationId xmlns:p14="http://schemas.microsoft.com/office/powerpoint/2010/main" val="222996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16. If your press release isn’t used, don’t be disheartened. You won’t win every time and the best way to deal with this is, if you get the opportunity, ask the journalist why it didn’t appear. The most common answer will be lack of space or missing the paper’s deadline but it may be that you haven’t phrased your amazing press release right or made it clear enough. Ask for feedback and what kind of stories they’d be interested in or how you can hone your media work to make sure it has the best chance of getting used. Journalists will share this info, if they have thoughts or opinions on it, they’ll share them.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The joy – and the pure hard slog – of journalism is it has to be reinvented every single day. So there is always going to be another chance to place something else.</a:t>
            </a:r>
          </a:p>
        </p:txBody>
      </p:sp>
      <p:sp>
        <p:nvSpPr>
          <p:cNvPr id="4" name="Slide Number Placeholder 3"/>
          <p:cNvSpPr>
            <a:spLocks noGrp="1"/>
          </p:cNvSpPr>
          <p:nvPr>
            <p:ph type="sldNum" sz="quarter" idx="5"/>
          </p:nvPr>
        </p:nvSpPr>
        <p:spPr/>
        <p:txBody>
          <a:bodyPr/>
          <a:lstStyle/>
          <a:p>
            <a:fld id="{780DF230-C197-4F98-8A70-C829AA67CF56}" type="slidenum">
              <a:rPr lang="en-GB" smtClean="0"/>
              <a:t>10</a:t>
            </a:fld>
            <a:endParaRPr lang="en-GB"/>
          </a:p>
        </p:txBody>
      </p:sp>
    </p:spTree>
    <p:extLst>
      <p:ext uri="{BB962C8B-B14F-4D97-AF65-F5344CB8AC3E}">
        <p14:creationId xmlns:p14="http://schemas.microsoft.com/office/powerpoint/2010/main" val="291007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A few words on pics. If you’re selling something an event, you’ll be asked if you have pics of it. No-one expects you to be an expert but a few simple tips might help: remember the rule of thirds, check the light, focus and keep it tight – no pillars or lampposts or trees coming out of heads. And if you’re taking the pics, make sure you have permission of the people in them to use them in the media – children in particular have to have consent.</a:t>
            </a:r>
          </a:p>
        </p:txBody>
      </p:sp>
      <p:sp>
        <p:nvSpPr>
          <p:cNvPr id="4" name="Slide Number Placeholder 3"/>
          <p:cNvSpPr>
            <a:spLocks noGrp="1"/>
          </p:cNvSpPr>
          <p:nvPr>
            <p:ph type="sldNum" sz="quarter" idx="5"/>
          </p:nvPr>
        </p:nvSpPr>
        <p:spPr/>
        <p:txBody>
          <a:bodyPr/>
          <a:lstStyle/>
          <a:p>
            <a:fld id="{780DF230-C197-4F98-8A70-C829AA67CF56}" type="slidenum">
              <a:rPr lang="en-GB" smtClean="0"/>
              <a:t>11</a:t>
            </a:fld>
            <a:endParaRPr lang="en-GB"/>
          </a:p>
        </p:txBody>
      </p:sp>
    </p:spTree>
    <p:extLst>
      <p:ext uri="{BB962C8B-B14F-4D97-AF65-F5344CB8AC3E}">
        <p14:creationId xmlns:p14="http://schemas.microsoft.com/office/powerpoint/2010/main" val="272078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cs typeface="WenQuanYi Micro Hei" charset="0"/>
            </a:endParaRPr>
          </a:p>
        </p:txBody>
      </p:sp>
      <p:sp>
        <p:nvSpPr>
          <p:cNvPr id="4" name="Slide Number Placeholder 3"/>
          <p:cNvSpPr>
            <a:spLocks noGrp="1"/>
          </p:cNvSpPr>
          <p:nvPr>
            <p:ph type="sldNum" sz="quarter" idx="5"/>
          </p:nvPr>
        </p:nvSpPr>
        <p:spPr/>
        <p:txBody>
          <a:bodyPr/>
          <a:lstStyle/>
          <a:p>
            <a:fld id="{780DF230-C197-4F98-8A70-C829AA67CF56}" type="slidenum">
              <a:rPr lang="en-GB" smtClean="0"/>
              <a:t>12</a:t>
            </a:fld>
            <a:endParaRPr lang="en-GB"/>
          </a:p>
        </p:txBody>
      </p:sp>
    </p:spTree>
    <p:extLst>
      <p:ext uri="{BB962C8B-B14F-4D97-AF65-F5344CB8AC3E}">
        <p14:creationId xmlns:p14="http://schemas.microsoft.com/office/powerpoint/2010/main" val="79840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13</a:t>
            </a:fld>
            <a:endParaRPr lang="en-GB"/>
          </a:p>
        </p:txBody>
      </p:sp>
    </p:spTree>
    <p:extLst>
      <p:ext uri="{BB962C8B-B14F-4D97-AF65-F5344CB8AC3E}">
        <p14:creationId xmlns:p14="http://schemas.microsoft.com/office/powerpoint/2010/main" val="41062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2</a:t>
            </a:fld>
            <a:endParaRPr lang="en-GB"/>
          </a:p>
        </p:txBody>
      </p:sp>
    </p:spTree>
    <p:extLst>
      <p:ext uri="{BB962C8B-B14F-4D97-AF65-F5344CB8AC3E}">
        <p14:creationId xmlns:p14="http://schemas.microsoft.com/office/powerpoint/2010/main" val="420215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3</a:t>
            </a:fld>
            <a:endParaRPr lang="en-GB"/>
          </a:p>
        </p:txBody>
      </p:sp>
    </p:spTree>
    <p:extLst>
      <p:ext uri="{BB962C8B-B14F-4D97-AF65-F5344CB8AC3E}">
        <p14:creationId xmlns:p14="http://schemas.microsoft.com/office/powerpoint/2010/main" val="63579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a:t>What examples can you think of in each category? Write on sticky note. Put on wall. Discussion – which ones will get you the most audience? Which ones will be easier to get into? Which ones are right for the audience you’re trying to reach? </a:t>
            </a:r>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4</a:t>
            </a:fld>
            <a:endParaRPr lang="en-GB"/>
          </a:p>
        </p:txBody>
      </p:sp>
    </p:spTree>
    <p:extLst>
      <p:ext uri="{BB962C8B-B14F-4D97-AF65-F5344CB8AC3E}">
        <p14:creationId xmlns:p14="http://schemas.microsoft.com/office/powerpoint/2010/main" val="268863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Journalists want something that is: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cs typeface="WenQuanYi Micro Hei"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T- Timely – no point telling them too late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R- Real – journalists and reporters deal with facts- statistics, figures that can prove your shop’s worth or things that are happening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U- Unique/ Quirky/ different/ unusual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T - Topical-– is your story about something local, happening in your area? Or is it about a current theme or issue?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H- Human- every story is about people- the human factor- so it should not be difficult to talk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cs typeface="WenQuanYi Micro Hei" charset="0"/>
            </a:endParaRPr>
          </a:p>
          <a:p>
            <a:endParaRPr lang="en-GB"/>
          </a:p>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5</a:t>
            </a:fld>
            <a:endParaRPr lang="en-GB"/>
          </a:p>
        </p:txBody>
      </p:sp>
    </p:spTree>
    <p:extLst>
      <p:ext uri="{BB962C8B-B14F-4D97-AF65-F5344CB8AC3E}">
        <p14:creationId xmlns:p14="http://schemas.microsoft.com/office/powerpoint/2010/main" val="253178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Do any of you know any journalists? Do you buy your local paper? If you don’t already, either go to your newsagents and get one or look for free in your library. Look at the kinds of stories they run, look for </a:t>
            </a:r>
            <a:r>
              <a:rPr lang="en-GB" altLang="en-US" err="1">
                <a:cs typeface="WenQuanYi Micro Hei" charset="0"/>
              </a:rPr>
              <a:t>bylines</a:t>
            </a:r>
            <a:r>
              <a:rPr lang="en-GB" altLang="en-US">
                <a:cs typeface="WenQuanYi Micro Hei" charset="0"/>
              </a:rPr>
              <a:t> (the name of the journalist who wrote the story) so you can aim your ideas at the right person. Find out what day the paper comes out and when their deadline for stories is, you can call and ask for this info. Don’t be afraid to call the journalists and ask for information or advice like this. If they’re not busy, they’ll usually be glad to help. You, your colleagues, friends and family are their readers. But the more homework you’ve done, the easier you’ll find it, </a:t>
            </a:r>
            <a:r>
              <a:rPr lang="en-GB" altLang="en-US" err="1">
                <a:cs typeface="WenQuanYi Micro Hei" charset="0"/>
              </a:rPr>
              <a:t>eg</a:t>
            </a:r>
            <a:r>
              <a:rPr lang="en-GB" altLang="en-US">
                <a:cs typeface="WenQuanYi Micro Hei" charset="0"/>
              </a:rPr>
              <a:t> asking for a journo by name, suggesting where in the paper your story could run.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Your local newspaper should be your first port of call. If you’ve got something sensational you think could make the national media, contact me and I’ll look into helping you place it. BBC and STV both have local divisions online that are desperate for local stories. They’ll want videos or pics to go with it though.</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Once you’ve made contact with a journalist, keep in touch but don’t pester them. An email or phone call every week or 2 to keep them up to date with on-going activities is fine if they show interest but otherwise keep it restricted to your news releases. Hopefully though you’ll build a relationship with them. Invite them to events. Put them on your mailing lists.</a:t>
            </a:r>
          </a:p>
        </p:txBody>
      </p:sp>
      <p:sp>
        <p:nvSpPr>
          <p:cNvPr id="4" name="Slide Number Placeholder 3"/>
          <p:cNvSpPr>
            <a:spLocks noGrp="1"/>
          </p:cNvSpPr>
          <p:nvPr>
            <p:ph type="sldNum" sz="quarter" idx="5"/>
          </p:nvPr>
        </p:nvSpPr>
        <p:spPr/>
        <p:txBody>
          <a:bodyPr/>
          <a:lstStyle/>
          <a:p>
            <a:fld id="{780DF230-C197-4F98-8A70-C829AA67CF56}" type="slidenum">
              <a:rPr lang="en-GB" smtClean="0"/>
              <a:t>6</a:t>
            </a:fld>
            <a:endParaRPr lang="en-GB"/>
          </a:p>
        </p:txBody>
      </p:sp>
    </p:spTree>
    <p:extLst>
      <p:ext uri="{BB962C8B-B14F-4D97-AF65-F5344CB8AC3E}">
        <p14:creationId xmlns:p14="http://schemas.microsoft.com/office/powerpoint/2010/main" val="244327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News Releases are essential for dealing with the media. They are what a journalist will ask for if they don’t have much time, they will often use the press release as copy and it is always good to refer to yourself. It gives everyone involved a chance to agree on what you are saying publicly, keeps a record of what you have said and journalists will know what to expect. Given all of this there are a few guidelines to writing a press release: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Make sure that anybody who picks up the press release can understand what is on the page. Try to avoid using jargon or technical terms unless essential to the press release, and then make sure you put a note at the end explaining what the term means.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POINT: Ask if any participants knows what a press release is and how to make one.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Key message are the main things that you are trying to communicate. An easy way to decide what your key messages are to summarise the stunt/event and why you are doing it in 3 lines or less. The more succinct the more punch they pack. Make sure they go near the top of the page. If a rushed journalist is only glancing at the first few lines of each press release they see, you want to make sure they have read what it is you are trying to say.</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This is the most important part! YOU MUST INCLUDE YOUR CONTACT DETAILS, or you will never know if journalists are trying to get in touch to come to your event or arrange an interview. Also if they have any queries they will contact you, so if they can’t get in contact they may drop the story or worse, print incorrect information.</a:t>
            </a:r>
          </a:p>
        </p:txBody>
      </p:sp>
      <p:sp>
        <p:nvSpPr>
          <p:cNvPr id="4" name="Slide Number Placeholder 3"/>
          <p:cNvSpPr>
            <a:spLocks noGrp="1"/>
          </p:cNvSpPr>
          <p:nvPr>
            <p:ph type="sldNum" sz="quarter" idx="5"/>
          </p:nvPr>
        </p:nvSpPr>
        <p:spPr/>
        <p:txBody>
          <a:bodyPr/>
          <a:lstStyle/>
          <a:p>
            <a:fld id="{780DF230-C197-4F98-8A70-C829AA67CF56}" type="slidenum">
              <a:rPr lang="en-GB" smtClean="0"/>
              <a:t>7</a:t>
            </a:fld>
            <a:endParaRPr lang="en-GB"/>
          </a:p>
        </p:txBody>
      </p:sp>
    </p:spTree>
    <p:extLst>
      <p:ext uri="{BB962C8B-B14F-4D97-AF65-F5344CB8AC3E}">
        <p14:creationId xmlns:p14="http://schemas.microsoft.com/office/powerpoint/2010/main" val="31538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an embargo allows you to keep control over when your story is publicised and gives journalists a date to work to. No coverage can appear until the date and time you specify.</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The heading should be typed in bold and centred. Keep it short, snappy and to the point.</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Start with a bang. Get the five W’s in straight away – </a:t>
            </a:r>
            <a:r>
              <a:rPr lang="en-GB" altLang="en-US" b="1" dirty="0">
                <a:latin typeface="Arial" panose="020B0604020202020204" pitchFamily="34" charset="0"/>
                <a:cs typeface="Arial" panose="020B0604020202020204" pitchFamily="34" charset="0"/>
              </a:rPr>
              <a:t>Who, When, What, Where, Why</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Make your points in order of importance. The second paragraph should elaborate on the first one. You are essentially telling a story, so you must give the reader the full picture. Spell out the facts, give statistics, quote names and numbers of people involved.</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Include a direct quote from the most relevant person involved, it will humanise the story. Keep the quote brief, providing an overview of the event. If writing a quote for somebody else, get their approval before using it. Remember to give the person’s full name and job title.</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If the press release spreads to a second page type "more follows" at the bottom right hand corner and "continued" at the top of the second page. Never split paragraphs or sentences.</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b="1" dirty="0">
                <a:latin typeface="Arial" panose="020B0604020202020204" pitchFamily="34" charset="0"/>
                <a:cs typeface="Arial" panose="020B0604020202020204" pitchFamily="34" charset="0"/>
              </a:rPr>
              <a:t>Contact:</a:t>
            </a:r>
            <a:r>
              <a:rPr lang="en-GB" altLang="en-US" dirty="0">
                <a:latin typeface="Arial" panose="020B0604020202020204" pitchFamily="34" charset="0"/>
                <a:cs typeface="Arial" panose="020B0604020202020204" pitchFamily="34" charset="0"/>
              </a:rPr>
              <a:t> Give names and telephone numbers of people a journalist can contact for further information.</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This is your last chance to give journalists details of how they can get copies of a report, photograph or any other information.</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EXERCISE: Hand out the cut up press releases to each group. They should receive both press releases, cut up at each paragraph, mixed together. Ask the participants to put the cut up pieces of paper in the order they think best for a press release, sorting out which paragraphs belong to which press release. The added challenge is that they are not allowed to speak while the complete the task.</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0DF230-C197-4F98-8A70-C829AA67CF56}" type="slidenum">
              <a:rPr lang="en-GB" smtClean="0"/>
              <a:t>8</a:t>
            </a:fld>
            <a:endParaRPr lang="en-GB"/>
          </a:p>
        </p:txBody>
      </p:sp>
    </p:spTree>
    <p:extLst>
      <p:ext uri="{BB962C8B-B14F-4D97-AF65-F5344CB8AC3E}">
        <p14:creationId xmlns:p14="http://schemas.microsoft.com/office/powerpoint/2010/main" val="425467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eaLnBrk="1" hangingPunct="1">
              <a:spcBef>
                <a:spcPts val="750"/>
              </a:spcBef>
              <a:buFont typeface="Times New Roman" panose="02020603050405020304" pitchFamily="18" charset="0"/>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altLang="en-US">
                <a:latin typeface="Arial" panose="020B0604020202020204" pitchFamily="34" charset="0"/>
                <a:cs typeface="Arial" panose="020B0604020202020204" pitchFamily="34" charset="0"/>
              </a:rPr>
              <a:t>Think about broadcast journalism. Remember that television needs something interesting to film. Radio interviews are often done over Zoom or through voice clips on WhatsApp.</a:t>
            </a:r>
            <a:endParaRPr lang="en-GB"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0DF230-C197-4F98-8A70-C829AA67CF56}" type="slidenum">
              <a:rPr lang="en-GB" smtClean="0"/>
              <a:t>9</a:t>
            </a:fld>
            <a:endParaRPr lang="en-GB"/>
          </a:p>
        </p:txBody>
      </p:sp>
    </p:spTree>
    <p:extLst>
      <p:ext uri="{BB962C8B-B14F-4D97-AF65-F5344CB8AC3E}">
        <p14:creationId xmlns:p14="http://schemas.microsoft.com/office/powerpoint/2010/main" val="103119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99CD-AF48-1537-CAF8-DB137B67E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3AA935-8E7A-F4A0-F72D-E4121D327245}"/>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4EFA0B-0220-6837-3203-663B911F9B1F}"/>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5" name="Footer Placeholder 4">
            <a:extLst>
              <a:ext uri="{FF2B5EF4-FFF2-40B4-BE49-F238E27FC236}">
                <a16:creationId xmlns:a16="http://schemas.microsoft.com/office/drawing/2014/main" id="{A070EAC3-7F14-FF73-8A97-61BA0F024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CA901-618F-2370-41AE-62FF824A427E}"/>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62301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DEE4-8D0E-EA82-F9EA-6CACC6E63D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B63982-EEDC-80F2-3389-622E89BF3A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97D8CD-B4EE-34D7-FAB9-3EAB61EC4EC9}"/>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5" name="Footer Placeholder 4">
            <a:extLst>
              <a:ext uri="{FF2B5EF4-FFF2-40B4-BE49-F238E27FC236}">
                <a16:creationId xmlns:a16="http://schemas.microsoft.com/office/drawing/2014/main" id="{96148302-D0C3-9806-16BD-E0613EF29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7FE13-EE12-7440-3AEF-82FF5C0E058E}"/>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10703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4C612-6714-DB24-4AFB-01316266E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DE5F70-0A85-57F8-ED2E-60CC37EF4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02D227-0C5B-631A-F51F-568E0DC76692}"/>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5" name="Footer Placeholder 4">
            <a:extLst>
              <a:ext uri="{FF2B5EF4-FFF2-40B4-BE49-F238E27FC236}">
                <a16:creationId xmlns:a16="http://schemas.microsoft.com/office/drawing/2014/main" id="{C239C3A0-D3AB-E351-FA74-2C6944B75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A807D-0D5A-D9FF-0598-45815AC0F808}"/>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56706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1B18-7300-71D0-BCEB-FEDB79BC1C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7E0ADF-9794-3CA2-7F24-8117D9250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66F9C-C221-2425-88FA-29E8B4A8D2BA}"/>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5" name="Footer Placeholder 4">
            <a:extLst>
              <a:ext uri="{FF2B5EF4-FFF2-40B4-BE49-F238E27FC236}">
                <a16:creationId xmlns:a16="http://schemas.microsoft.com/office/drawing/2014/main" id="{2A9A38C7-60F8-853A-E7F4-29863EF98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E2200-51C4-FD7F-AAF8-0AD712DC29BB}"/>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331600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207C-86BB-AB84-89EB-AACF675104A0}"/>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419D4E-20F7-68F2-65C1-B1C9B473ED21}"/>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3F86A-465F-0E6F-C4CC-E16EB5A86E7F}"/>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5" name="Footer Placeholder 4">
            <a:extLst>
              <a:ext uri="{FF2B5EF4-FFF2-40B4-BE49-F238E27FC236}">
                <a16:creationId xmlns:a16="http://schemas.microsoft.com/office/drawing/2014/main" id="{30E9DA4D-2551-4886-F6AB-4D4CED10B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8FCA7-5EB3-96FD-CE9F-A6CFDFD6134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82388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2984-D873-1D8F-9931-86A35F33C9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08310-CB09-C923-2C7D-522A50E5E9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2C381F-1634-9BBA-A5CD-47805DD94AB8}"/>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A6860-2B23-5C48-5251-F45D2CE1735D}"/>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6" name="Footer Placeholder 5">
            <a:extLst>
              <a:ext uri="{FF2B5EF4-FFF2-40B4-BE49-F238E27FC236}">
                <a16:creationId xmlns:a16="http://schemas.microsoft.com/office/drawing/2014/main" id="{E2B8A295-19C6-CFBC-CF61-4B1AB7A0F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18A153-AC07-17F9-9E86-1854B57EC123}"/>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401909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1A53-EDC1-70B5-E3B5-F43BF81DC558}"/>
              </a:ext>
            </a:extLst>
          </p:cNvPr>
          <p:cNvSpPr>
            <a:spLocks noGrp="1"/>
          </p:cNvSpPr>
          <p:nvPr>
            <p:ph type="title"/>
          </p:nvPr>
        </p:nvSpPr>
        <p:spPr>
          <a:xfrm>
            <a:off x="839789"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45AA3-9157-3C0A-BD37-4F6B1AE5EBD2}"/>
              </a:ext>
            </a:extLst>
          </p:cNvPr>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40728-5EEF-1AF4-95B6-18B6505B1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563E27-97EF-4771-A961-292D979A6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1931F-1935-25DE-37C6-882DA854A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89009-8C01-2940-7459-E0C3463294C0}"/>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8" name="Footer Placeholder 7">
            <a:extLst>
              <a:ext uri="{FF2B5EF4-FFF2-40B4-BE49-F238E27FC236}">
                <a16:creationId xmlns:a16="http://schemas.microsoft.com/office/drawing/2014/main" id="{341150B7-43A1-BAFB-F64D-BCCC364A1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D8D24E-E065-FE11-0F90-88A0E791FD04}"/>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152958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0B0F-BF36-EFA8-A4CD-DEA3AA3004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2E9706-0CEB-9A14-5B2C-4325CFAC6900}"/>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4" name="Footer Placeholder 3">
            <a:extLst>
              <a:ext uri="{FF2B5EF4-FFF2-40B4-BE49-F238E27FC236}">
                <a16:creationId xmlns:a16="http://schemas.microsoft.com/office/drawing/2014/main" id="{32D1ADCB-02FA-153F-A42E-4FCD7E1B55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055D33-5F2B-AC3D-50A3-6CC1552D3855}"/>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9936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84F0B-D124-F323-A097-6CADE1771D41}"/>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3" name="Footer Placeholder 2">
            <a:extLst>
              <a:ext uri="{FF2B5EF4-FFF2-40B4-BE49-F238E27FC236}">
                <a16:creationId xmlns:a16="http://schemas.microsoft.com/office/drawing/2014/main" id="{B24A6864-4A90-02A7-34C6-7F1C8269A7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6E27FB-7CD0-A736-427A-431D56B80E0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231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83B5-D91D-8C7A-8E46-7ACD4E835FD6}"/>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225BF7-766B-A5C0-B9B0-9508241441F2}"/>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BFD7B7-E2D0-096D-0754-89CAE5C88D99}"/>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5ECF54E-FBB9-EC6B-BB00-65A5F9D250A0}"/>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6" name="Footer Placeholder 5">
            <a:extLst>
              <a:ext uri="{FF2B5EF4-FFF2-40B4-BE49-F238E27FC236}">
                <a16:creationId xmlns:a16="http://schemas.microsoft.com/office/drawing/2014/main" id="{8EE758A1-70F3-2B72-F271-881A34B98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59207-8428-425B-F199-66AF3BBD741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69552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22B-12FF-39DF-F40C-56A8B39DBB4D}"/>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3BE2AC-D9A1-9679-66DB-C5F5283E7773}"/>
              </a:ext>
            </a:extLst>
          </p:cNvPr>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a:extLst>
              <a:ext uri="{FF2B5EF4-FFF2-40B4-BE49-F238E27FC236}">
                <a16:creationId xmlns:a16="http://schemas.microsoft.com/office/drawing/2014/main" id="{013556B0-23DD-F8EB-CE6E-27E25274D2EA}"/>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F737D568-C2D6-D668-27D5-63F88384105D}"/>
              </a:ext>
            </a:extLst>
          </p:cNvPr>
          <p:cNvSpPr>
            <a:spLocks noGrp="1"/>
          </p:cNvSpPr>
          <p:nvPr>
            <p:ph type="dt" sz="half" idx="10"/>
          </p:nvPr>
        </p:nvSpPr>
        <p:spPr/>
        <p:txBody>
          <a:bodyPr/>
          <a:lstStyle/>
          <a:p>
            <a:fld id="{AAAF8DCC-2CC5-497E-A546-72607E6E9595}" type="datetimeFigureOut">
              <a:rPr lang="en-GB" smtClean="0"/>
              <a:t>14/06/2023</a:t>
            </a:fld>
            <a:endParaRPr lang="en-GB"/>
          </a:p>
        </p:txBody>
      </p:sp>
      <p:sp>
        <p:nvSpPr>
          <p:cNvPr id="6" name="Footer Placeholder 5">
            <a:extLst>
              <a:ext uri="{FF2B5EF4-FFF2-40B4-BE49-F238E27FC236}">
                <a16:creationId xmlns:a16="http://schemas.microsoft.com/office/drawing/2014/main" id="{496715AD-F9FA-A4D1-C607-D320CAEF06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B802F-78CF-1B30-7B8E-DC1DD0B0CF62}"/>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73433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9C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27D13-9886-F5D9-0D07-D2359BA5E4AE}"/>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646F5-E7D2-D765-39DD-2E76ACB3A18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14EC3-CF84-9F13-5077-09257773F925}"/>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F8DCC-2CC5-497E-A546-72607E6E9595}" type="datetimeFigureOut">
              <a:rPr lang="en-GB" smtClean="0"/>
              <a:t>14/06/2023</a:t>
            </a:fld>
            <a:endParaRPr lang="en-GB"/>
          </a:p>
        </p:txBody>
      </p:sp>
      <p:sp>
        <p:nvSpPr>
          <p:cNvPr id="5" name="Footer Placeholder 4">
            <a:extLst>
              <a:ext uri="{FF2B5EF4-FFF2-40B4-BE49-F238E27FC236}">
                <a16:creationId xmlns:a16="http://schemas.microsoft.com/office/drawing/2014/main" id="{C499AF72-7C6F-6119-2A41-8754DA752C9C}"/>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AD2989-499D-AD61-2E07-E8ED0A6BA4F6}"/>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B3521-D3AE-4B69-8CD5-2B4F0DF554AE}" type="slidenum">
              <a:rPr lang="en-GB" smtClean="0"/>
              <a:t>‹#›</a:t>
            </a:fld>
            <a:endParaRPr lang="en-GB"/>
          </a:p>
        </p:txBody>
      </p:sp>
    </p:spTree>
    <p:extLst>
      <p:ext uri="{BB962C8B-B14F-4D97-AF65-F5344CB8AC3E}">
        <p14:creationId xmlns:p14="http://schemas.microsoft.com/office/powerpoint/2010/main" val="164998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2" name="TextBox 4">
            <a:extLst>
              <a:ext uri="{FF2B5EF4-FFF2-40B4-BE49-F238E27FC236}">
                <a16:creationId xmlns:a16="http://schemas.microsoft.com/office/drawing/2014/main" id="{7D63CA52-D6EF-2374-DFC5-3AD76262DE96}"/>
              </a:ext>
            </a:extLst>
          </p:cNvPr>
          <p:cNvSpPr txBox="1"/>
          <p:nvPr/>
        </p:nvSpPr>
        <p:spPr>
          <a:xfrm>
            <a:off x="1109709" y="2759966"/>
            <a:ext cx="6430841" cy="1154162"/>
          </a:xfrm>
          <a:prstGeom prst="rect">
            <a:avLst/>
          </a:prstGeom>
        </p:spPr>
        <p:txBody>
          <a:bodyPr wrap="square" lIns="0" tIns="0" rIns="0" bIns="0" rtlCol="0" anchor="t">
            <a:spAutoFit/>
          </a:bodyPr>
          <a:lstStyle/>
          <a:p>
            <a:pPr>
              <a:lnSpc>
                <a:spcPts val="9027"/>
              </a:lnSpc>
            </a:pPr>
            <a:r>
              <a:rPr lang="en-US" sz="7200" b="1">
                <a:solidFill>
                  <a:schemeClr val="bg1"/>
                </a:solidFill>
                <a:latin typeface="League Spartan" pitchFamily="50" charset="0"/>
              </a:rPr>
              <a:t>Welcome!</a:t>
            </a:r>
          </a:p>
        </p:txBody>
      </p:sp>
      <p:pic>
        <p:nvPicPr>
          <p:cNvPr id="4" name="Graphic 3" descr="A smiling face">
            <a:extLst>
              <a:ext uri="{FF2B5EF4-FFF2-40B4-BE49-F238E27FC236}">
                <a16:creationId xmlns:a16="http://schemas.microsoft.com/office/drawing/2014/main" id="{9C78AD2D-4E9B-9A32-7D52-80403F9064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3689" y="1050251"/>
            <a:ext cx="4435002" cy="4573595"/>
          </a:xfrm>
          <a:prstGeom prst="rect">
            <a:avLst/>
          </a:prstGeom>
        </p:spPr>
      </p:pic>
      <p:sp>
        <p:nvSpPr>
          <p:cNvPr id="9" name="Rectangle 8">
            <a:extLst>
              <a:ext uri="{FF2B5EF4-FFF2-40B4-BE49-F238E27FC236}">
                <a16:creationId xmlns:a16="http://schemas.microsoft.com/office/drawing/2014/main" id="{C49DF696-33AF-0CCC-A541-767B7BF09DA1}"/>
              </a:ext>
            </a:extLst>
          </p:cNvPr>
          <p:cNvSpPr/>
          <p:nvPr/>
        </p:nvSpPr>
        <p:spPr>
          <a:xfrm>
            <a:off x="1028701" y="6787266"/>
            <a:ext cx="7810500" cy="22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112743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Stay positive!</a:t>
            </a:r>
          </a:p>
        </p:txBody>
      </p:sp>
      <p:pic>
        <p:nvPicPr>
          <p:cNvPr id="7" name="Graphic 6" descr="Crying woman holding a cup">
            <a:extLst>
              <a:ext uri="{FF2B5EF4-FFF2-40B4-BE49-F238E27FC236}">
                <a16:creationId xmlns:a16="http://schemas.microsoft.com/office/drawing/2014/main" id="{47CA125E-844F-1B3F-AB5E-5F31096A38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2014" y="623112"/>
            <a:ext cx="4808796" cy="6569764"/>
          </a:xfrm>
          <a:prstGeom prst="rect">
            <a:avLst/>
          </a:prstGeom>
        </p:spPr>
      </p:pic>
    </p:spTree>
    <p:extLst>
      <p:ext uri="{BB962C8B-B14F-4D97-AF65-F5344CB8AC3E}">
        <p14:creationId xmlns:p14="http://schemas.microsoft.com/office/powerpoint/2010/main" val="99445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Take photos!</a:t>
            </a:r>
          </a:p>
        </p:txBody>
      </p:sp>
      <p:pic>
        <p:nvPicPr>
          <p:cNvPr id="9" name="Picture 8" descr="Person on busy street">
            <a:extLst>
              <a:ext uri="{FF2B5EF4-FFF2-40B4-BE49-F238E27FC236}">
                <a16:creationId xmlns:a16="http://schemas.microsoft.com/office/drawing/2014/main" id="{BFC99A81-4A58-9A3C-1478-A1027ADCD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54" y="1832796"/>
            <a:ext cx="4782251" cy="3192407"/>
          </a:xfrm>
          <a:prstGeom prst="rect">
            <a:avLst/>
          </a:prstGeom>
          <a:ln w="38100">
            <a:solidFill>
              <a:schemeClr val="bg1"/>
            </a:solidFill>
          </a:ln>
        </p:spPr>
      </p:pic>
      <p:pic>
        <p:nvPicPr>
          <p:cNvPr id="3" name="Picture 2" descr="Women embracing in doorway">
            <a:extLst>
              <a:ext uri="{FF2B5EF4-FFF2-40B4-BE49-F238E27FC236}">
                <a16:creationId xmlns:a16="http://schemas.microsoft.com/office/drawing/2014/main" id="{FFDFCE7E-7835-EC45-3F7A-5A0236ACE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2" y="1832796"/>
            <a:ext cx="4789081" cy="3192721"/>
          </a:xfrm>
          <a:prstGeom prst="rect">
            <a:avLst/>
          </a:prstGeom>
          <a:ln w="38100">
            <a:solidFill>
              <a:schemeClr val="bg1"/>
            </a:solidFill>
          </a:ln>
        </p:spPr>
      </p:pic>
      <p:grpSp>
        <p:nvGrpSpPr>
          <p:cNvPr id="2" name="Group 1">
            <a:extLst>
              <a:ext uri="{FF2B5EF4-FFF2-40B4-BE49-F238E27FC236}">
                <a16:creationId xmlns:a16="http://schemas.microsoft.com/office/drawing/2014/main" id="{FB5108E8-8658-CCC1-616C-2FD8069EE771}"/>
              </a:ext>
            </a:extLst>
          </p:cNvPr>
          <p:cNvGrpSpPr/>
          <p:nvPr/>
        </p:nvGrpSpPr>
        <p:grpSpPr>
          <a:xfrm>
            <a:off x="-870012" y="4740677"/>
            <a:ext cx="4234649" cy="4070208"/>
            <a:chOff x="-870012" y="4740677"/>
            <a:chExt cx="4234649" cy="4070208"/>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grpSp>
    </p:spTree>
    <p:extLst>
      <p:ext uri="{BB962C8B-B14F-4D97-AF65-F5344CB8AC3E}">
        <p14:creationId xmlns:p14="http://schemas.microsoft.com/office/powerpoint/2010/main" val="233572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So now you know!</a:t>
            </a:r>
          </a:p>
        </p:txBody>
      </p:sp>
      <p:sp>
        <p:nvSpPr>
          <p:cNvPr id="2" name="Text Box 2">
            <a:extLst>
              <a:ext uri="{FF2B5EF4-FFF2-40B4-BE49-F238E27FC236}">
                <a16:creationId xmlns:a16="http://schemas.microsoft.com/office/drawing/2014/main" id="{D1189CA5-A80F-A511-69AC-4F124B3B33BB}"/>
              </a:ext>
            </a:extLst>
          </p:cNvPr>
          <p:cNvSpPr txBox="1">
            <a:spLocks noChangeArrowheads="1"/>
          </p:cNvSpPr>
          <p:nvPr/>
        </p:nvSpPr>
        <p:spPr bwMode="auto">
          <a:xfrm>
            <a:off x="2369751" y="2175206"/>
            <a:ext cx="9555956"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9pPr>
          </a:lstStyle>
          <a:p>
            <a:pPr>
              <a:spcBef>
                <a:spcPts val="800"/>
              </a:spcBef>
              <a:buClr>
                <a:srgbClr val="FFFFFF"/>
              </a:buClr>
              <a:buFont typeface="Cooper Black" panose="0208090404030B020404" pitchFamily="18" charset="0"/>
              <a:buChar char="•"/>
            </a:pPr>
            <a:r>
              <a:rPr lang="en-GB" altLang="en-US" sz="3200" b="1">
                <a:solidFill>
                  <a:schemeClr val="bg1"/>
                </a:solidFill>
                <a:latin typeface="+mj-lt"/>
              </a:rPr>
              <a:t>Identify your target media</a:t>
            </a:r>
          </a:p>
          <a:p>
            <a:pPr>
              <a:spcBef>
                <a:spcPts val="800"/>
              </a:spcBef>
              <a:buClr>
                <a:srgbClr val="FFFFFF"/>
              </a:buClr>
              <a:buFont typeface="Cooper Black" panose="0208090404030B020404" pitchFamily="18" charset="0"/>
              <a:buChar char="•"/>
            </a:pPr>
            <a:r>
              <a:rPr lang="en-GB" altLang="en-US" sz="3200" b="1">
                <a:solidFill>
                  <a:schemeClr val="bg1"/>
                </a:solidFill>
                <a:latin typeface="+mj-lt"/>
              </a:rPr>
              <a:t>Find journalists worth talking to</a:t>
            </a:r>
          </a:p>
          <a:p>
            <a:pPr>
              <a:spcBef>
                <a:spcPts val="800"/>
              </a:spcBef>
              <a:buClr>
                <a:srgbClr val="FFFFFF"/>
              </a:buClr>
              <a:buFont typeface="Cooper Black" panose="0208090404030B020404" pitchFamily="18" charset="0"/>
              <a:buChar char="•"/>
            </a:pPr>
            <a:r>
              <a:rPr lang="en-GB" altLang="en-US" sz="3200" b="1">
                <a:solidFill>
                  <a:schemeClr val="bg1"/>
                </a:solidFill>
                <a:latin typeface="+mj-lt"/>
              </a:rPr>
              <a:t>Create a press release </a:t>
            </a:r>
          </a:p>
          <a:p>
            <a:pPr>
              <a:spcBef>
                <a:spcPts val="800"/>
              </a:spcBef>
              <a:buClr>
                <a:srgbClr val="FFFFFF"/>
              </a:buClr>
              <a:buFont typeface="Cooper Black" panose="0208090404030B020404" pitchFamily="18" charset="0"/>
              <a:buChar char="•"/>
            </a:pPr>
            <a:r>
              <a:rPr lang="en-GB" altLang="en-US" sz="3200" b="1">
                <a:solidFill>
                  <a:schemeClr val="bg1"/>
                </a:solidFill>
                <a:latin typeface="+mj-lt"/>
              </a:rPr>
              <a:t>Sell it in</a:t>
            </a:r>
          </a:p>
          <a:p>
            <a:pPr>
              <a:spcBef>
                <a:spcPts val="800"/>
              </a:spcBef>
              <a:buClr>
                <a:srgbClr val="FFFFFF"/>
              </a:buClr>
              <a:buFont typeface="Cooper Black" panose="0208090404030B020404" pitchFamily="18" charset="0"/>
              <a:buNone/>
            </a:pPr>
            <a:endParaRPr lang="en-GB" altLang="en-US" sz="3200" b="1">
              <a:solidFill>
                <a:schemeClr val="bg1"/>
              </a:solidFill>
              <a:latin typeface="+mj-lt"/>
            </a:endParaRPr>
          </a:p>
        </p:txBody>
      </p:sp>
    </p:spTree>
    <p:extLst>
      <p:ext uri="{BB962C8B-B14F-4D97-AF65-F5344CB8AC3E}">
        <p14:creationId xmlns:p14="http://schemas.microsoft.com/office/powerpoint/2010/main" val="371417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2" name="TextBox 4">
            <a:extLst>
              <a:ext uri="{FF2B5EF4-FFF2-40B4-BE49-F238E27FC236}">
                <a16:creationId xmlns:a16="http://schemas.microsoft.com/office/drawing/2014/main" id="{7D63CA52-D6EF-2374-DFC5-3AD76262DE96}"/>
              </a:ext>
            </a:extLst>
          </p:cNvPr>
          <p:cNvSpPr txBox="1"/>
          <p:nvPr/>
        </p:nvSpPr>
        <p:spPr>
          <a:xfrm>
            <a:off x="1247312" y="2563220"/>
            <a:ext cx="6430841" cy="1154162"/>
          </a:xfrm>
          <a:prstGeom prst="rect">
            <a:avLst/>
          </a:prstGeom>
        </p:spPr>
        <p:txBody>
          <a:bodyPr wrap="square" lIns="0" tIns="0" rIns="0" bIns="0" rtlCol="0" anchor="t">
            <a:spAutoFit/>
          </a:bodyPr>
          <a:lstStyle/>
          <a:p>
            <a:pPr>
              <a:lnSpc>
                <a:spcPts val="9027"/>
              </a:lnSpc>
            </a:pPr>
            <a:r>
              <a:rPr lang="en-US" sz="7200" b="1" dirty="0">
                <a:solidFill>
                  <a:schemeClr val="bg1"/>
                </a:solidFill>
                <a:latin typeface="League Spartan" pitchFamily="50" charset="0"/>
              </a:rPr>
              <a:t>Thanks!</a:t>
            </a:r>
          </a:p>
        </p:txBody>
      </p:sp>
      <p:pic>
        <p:nvPicPr>
          <p:cNvPr id="4" name="Graphic 3" descr="A smiling face">
            <a:extLst>
              <a:ext uri="{FF2B5EF4-FFF2-40B4-BE49-F238E27FC236}">
                <a16:creationId xmlns:a16="http://schemas.microsoft.com/office/drawing/2014/main" id="{9C78AD2D-4E9B-9A32-7D52-80403F9064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59542" y="470852"/>
            <a:ext cx="3766881" cy="3884595"/>
          </a:xfrm>
          <a:prstGeom prst="rect">
            <a:avLst/>
          </a:prstGeom>
        </p:spPr>
      </p:pic>
      <p:sp>
        <p:nvSpPr>
          <p:cNvPr id="9" name="Rectangle 8">
            <a:extLst>
              <a:ext uri="{FF2B5EF4-FFF2-40B4-BE49-F238E27FC236}">
                <a16:creationId xmlns:a16="http://schemas.microsoft.com/office/drawing/2014/main" id="{C49DF696-33AF-0CCC-A541-767B7BF09DA1}"/>
              </a:ext>
            </a:extLst>
          </p:cNvPr>
          <p:cNvSpPr/>
          <p:nvPr/>
        </p:nvSpPr>
        <p:spPr>
          <a:xfrm>
            <a:off x="1028701" y="6787266"/>
            <a:ext cx="7810500" cy="22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 name="TextBox 2">
            <a:extLst>
              <a:ext uri="{FF2B5EF4-FFF2-40B4-BE49-F238E27FC236}">
                <a16:creationId xmlns:a16="http://schemas.microsoft.com/office/drawing/2014/main" id="{582C5A9A-2725-BD83-63DA-7F8221FACFEA}"/>
              </a:ext>
            </a:extLst>
          </p:cNvPr>
          <p:cNvSpPr txBox="1"/>
          <p:nvPr/>
        </p:nvSpPr>
        <p:spPr>
          <a:xfrm>
            <a:off x="3364637" y="5117640"/>
            <a:ext cx="10172699" cy="646331"/>
          </a:xfrm>
          <a:prstGeom prst="rect">
            <a:avLst/>
          </a:prstGeom>
          <a:noFill/>
        </p:spPr>
        <p:txBody>
          <a:bodyPr wrap="square">
            <a:spAutoFit/>
          </a:bodyPr>
          <a:lstStyle/>
          <a:p>
            <a:pPr>
              <a:buClrTx/>
              <a:buFontTx/>
              <a:buNone/>
            </a:pPr>
            <a:r>
              <a:rPr lang="en-US" altLang="en-US" sz="3600" b="1" dirty="0">
                <a:solidFill>
                  <a:schemeClr val="bg1"/>
                </a:solidFill>
                <a:latin typeface="+mj-lt"/>
              </a:rPr>
              <a:t>david.eyre@povertyalliance.org</a:t>
            </a:r>
          </a:p>
        </p:txBody>
      </p:sp>
      <p:pic>
        <p:nvPicPr>
          <p:cNvPr id="7" name="Picture 6" descr="A picture containing text, sign, clipart, vector graphics&#10;&#10;Description automatically generated">
            <a:extLst>
              <a:ext uri="{FF2B5EF4-FFF2-40B4-BE49-F238E27FC236}">
                <a16:creationId xmlns:a16="http://schemas.microsoft.com/office/drawing/2014/main" id="{B42EF49E-D7D8-2B62-2D2A-51E4F97DA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848" y="1940347"/>
            <a:ext cx="2977305" cy="2977305"/>
          </a:xfrm>
          <a:prstGeom prst="rect">
            <a:avLst/>
          </a:prstGeom>
        </p:spPr>
      </p:pic>
    </p:spTree>
    <p:extLst>
      <p:ext uri="{BB962C8B-B14F-4D97-AF65-F5344CB8AC3E}">
        <p14:creationId xmlns:p14="http://schemas.microsoft.com/office/powerpoint/2010/main" val="4381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7" name="TextBox 6">
            <a:extLst>
              <a:ext uri="{FF2B5EF4-FFF2-40B4-BE49-F238E27FC236}">
                <a16:creationId xmlns:a16="http://schemas.microsoft.com/office/drawing/2014/main" id="{8C863894-750C-1211-9EDA-62075F610DE2}"/>
              </a:ext>
            </a:extLst>
          </p:cNvPr>
          <p:cNvSpPr txBox="1"/>
          <p:nvPr/>
        </p:nvSpPr>
        <p:spPr>
          <a:xfrm>
            <a:off x="705776" y="2828837"/>
            <a:ext cx="11928763" cy="1015663"/>
          </a:xfrm>
          <a:prstGeom prst="rect">
            <a:avLst/>
          </a:prstGeom>
          <a:noFill/>
        </p:spPr>
        <p:txBody>
          <a:bodyPr wrap="square" rtlCol="0">
            <a:spAutoFit/>
          </a:bodyPr>
          <a:lstStyle/>
          <a:p>
            <a:r>
              <a:rPr lang="en-US" sz="6000" b="1" dirty="0">
                <a:solidFill>
                  <a:schemeClr val="bg1"/>
                </a:solidFill>
              </a:rPr>
              <a:t>Making the news</a:t>
            </a:r>
            <a:endParaRPr lang="en-GB" sz="6000" b="1" dirty="0">
              <a:solidFill>
                <a:schemeClr val="bg1"/>
              </a:solidFill>
            </a:endParaRPr>
          </a:p>
        </p:txBody>
      </p:sp>
      <p:sp>
        <p:nvSpPr>
          <p:cNvPr id="8" name="TextBox 7">
            <a:extLst>
              <a:ext uri="{FF2B5EF4-FFF2-40B4-BE49-F238E27FC236}">
                <a16:creationId xmlns:a16="http://schemas.microsoft.com/office/drawing/2014/main" id="{12FC8DFA-E41C-0634-67C4-DAFBE1E275A7}"/>
              </a:ext>
            </a:extLst>
          </p:cNvPr>
          <p:cNvSpPr txBox="1"/>
          <p:nvPr/>
        </p:nvSpPr>
        <p:spPr>
          <a:xfrm>
            <a:off x="705775" y="2367172"/>
            <a:ext cx="11277600" cy="461665"/>
          </a:xfrm>
          <a:prstGeom prst="rect">
            <a:avLst/>
          </a:prstGeom>
          <a:noFill/>
        </p:spPr>
        <p:txBody>
          <a:bodyPr wrap="square" rtlCol="0">
            <a:spAutoFit/>
          </a:bodyPr>
          <a:lstStyle/>
          <a:p>
            <a:r>
              <a:rPr lang="en-GB" sz="2400" b="1" dirty="0">
                <a:solidFill>
                  <a:schemeClr val="bg1"/>
                </a:solidFill>
              </a:rPr>
              <a:t>Challenge Poverty Media Champions</a:t>
            </a:r>
          </a:p>
        </p:txBody>
      </p:sp>
      <p:pic>
        <p:nvPicPr>
          <p:cNvPr id="3" name="Picture 2" descr="A picture containing text, sign, clipart, vector graphics&#10;&#10;Description automatically generated">
            <a:extLst>
              <a:ext uri="{FF2B5EF4-FFF2-40B4-BE49-F238E27FC236}">
                <a16:creationId xmlns:a16="http://schemas.microsoft.com/office/drawing/2014/main" id="{1FEAE1A6-A2B5-F17D-967C-A575A688A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164" y="1683474"/>
            <a:ext cx="2977305" cy="2977305"/>
          </a:xfrm>
          <a:prstGeom prst="rect">
            <a:avLst/>
          </a:prstGeom>
        </p:spPr>
      </p:pic>
    </p:spTree>
    <p:extLst>
      <p:ext uri="{BB962C8B-B14F-4D97-AF65-F5344CB8AC3E}">
        <p14:creationId xmlns:p14="http://schemas.microsoft.com/office/powerpoint/2010/main" val="122300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4"/>
            <a:ext cx="9555956" cy="2123658"/>
          </a:xfrm>
          <a:prstGeom prst="rect">
            <a:avLst/>
          </a:prstGeom>
          <a:noFill/>
        </p:spPr>
        <p:txBody>
          <a:bodyPr wrap="square">
            <a:spAutoFit/>
          </a:bodyPr>
          <a:lstStyle/>
          <a:p>
            <a:pPr>
              <a:buClrTx/>
              <a:buFontTx/>
              <a:buNone/>
            </a:pPr>
            <a:r>
              <a:rPr lang="en-GB" altLang="en-US" sz="4400" b="1">
                <a:solidFill>
                  <a:schemeClr val="bg1"/>
                </a:solidFill>
                <a:latin typeface="+mj-lt"/>
              </a:rPr>
              <a:t>Why use the media?</a:t>
            </a:r>
            <a:br>
              <a:rPr lang="en-GB" altLang="en-US" sz="4400" b="1">
                <a:solidFill>
                  <a:schemeClr val="bg1"/>
                </a:solidFill>
                <a:latin typeface="+mj-lt"/>
              </a:rPr>
            </a:br>
            <a:br>
              <a:rPr lang="en-GB" altLang="en-US" sz="4400" b="1">
                <a:solidFill>
                  <a:schemeClr val="bg1"/>
                </a:solidFill>
                <a:latin typeface="+mj-lt"/>
              </a:rPr>
            </a:br>
            <a:endParaRPr lang="en-GB" altLang="en-US" sz="4400" b="1">
              <a:solidFill>
                <a:schemeClr val="bg1"/>
              </a:solidFill>
              <a:latin typeface="+mj-lt"/>
            </a:endParaRPr>
          </a:p>
        </p:txBody>
      </p:sp>
      <p:sp>
        <p:nvSpPr>
          <p:cNvPr id="10" name="TextBox 9">
            <a:extLst>
              <a:ext uri="{FF2B5EF4-FFF2-40B4-BE49-F238E27FC236}">
                <a16:creationId xmlns:a16="http://schemas.microsoft.com/office/drawing/2014/main" id="{7DF44F34-6E3C-34CC-E49D-1AE61E7C697B}"/>
              </a:ext>
            </a:extLst>
          </p:cNvPr>
          <p:cNvSpPr txBox="1"/>
          <p:nvPr/>
        </p:nvSpPr>
        <p:spPr>
          <a:xfrm>
            <a:off x="2353622" y="2260109"/>
            <a:ext cx="5781776" cy="1754326"/>
          </a:xfrm>
          <a:prstGeom prst="rect">
            <a:avLst/>
          </a:prstGeom>
          <a:noFill/>
        </p:spPr>
        <p:txBody>
          <a:bodyPr wrap="none" rtlCol="0">
            <a:spAutoFit/>
          </a:bodyPr>
          <a:lstStyle/>
          <a:p>
            <a:r>
              <a:rPr lang="en-GB" altLang="en-US" sz="3600" b="1">
                <a:solidFill>
                  <a:schemeClr val="bg1"/>
                </a:solidFill>
                <a:latin typeface="+mj-lt"/>
              </a:rPr>
              <a:t>Raise public awareness</a:t>
            </a:r>
            <a:br>
              <a:rPr lang="en-GB" altLang="en-US" sz="3600" b="1">
                <a:solidFill>
                  <a:schemeClr val="bg1"/>
                </a:solidFill>
                <a:latin typeface="+mj-lt"/>
              </a:rPr>
            </a:br>
            <a:br>
              <a:rPr lang="en-GB" altLang="en-US" sz="3600" b="1">
                <a:solidFill>
                  <a:schemeClr val="bg1"/>
                </a:solidFill>
                <a:latin typeface="+mj-lt"/>
              </a:rPr>
            </a:br>
            <a:endParaRPr lang="en-GB" sz="3600"/>
          </a:p>
        </p:txBody>
      </p:sp>
      <p:sp>
        <p:nvSpPr>
          <p:cNvPr id="12" name="TextBox 11">
            <a:extLst>
              <a:ext uri="{FF2B5EF4-FFF2-40B4-BE49-F238E27FC236}">
                <a16:creationId xmlns:a16="http://schemas.microsoft.com/office/drawing/2014/main" id="{69EEF983-0738-6F39-3FA8-FCD83AF36C24}"/>
              </a:ext>
            </a:extLst>
          </p:cNvPr>
          <p:cNvSpPr txBox="1"/>
          <p:nvPr/>
        </p:nvSpPr>
        <p:spPr>
          <a:xfrm>
            <a:off x="2341787" y="3923199"/>
            <a:ext cx="6529386" cy="646331"/>
          </a:xfrm>
          <a:prstGeom prst="rect">
            <a:avLst/>
          </a:prstGeom>
          <a:noFill/>
        </p:spPr>
        <p:txBody>
          <a:bodyPr wrap="square">
            <a:spAutoFit/>
          </a:bodyPr>
          <a:lstStyle/>
          <a:p>
            <a:r>
              <a:rPr lang="en-GB" altLang="en-US" sz="3600" b="1">
                <a:solidFill>
                  <a:schemeClr val="bg1"/>
                </a:solidFill>
                <a:latin typeface="+mj-lt"/>
              </a:rPr>
              <a:t>Increase your profile</a:t>
            </a:r>
            <a:endParaRPr lang="en-GB" sz="3600"/>
          </a:p>
        </p:txBody>
      </p:sp>
      <p:sp>
        <p:nvSpPr>
          <p:cNvPr id="14" name="TextBox 13">
            <a:extLst>
              <a:ext uri="{FF2B5EF4-FFF2-40B4-BE49-F238E27FC236}">
                <a16:creationId xmlns:a16="http://schemas.microsoft.com/office/drawing/2014/main" id="{5DAB3FAF-BD1D-8E6E-79BE-0BB8B261A767}"/>
              </a:ext>
            </a:extLst>
          </p:cNvPr>
          <p:cNvSpPr txBox="1"/>
          <p:nvPr/>
        </p:nvSpPr>
        <p:spPr>
          <a:xfrm>
            <a:off x="2341787" y="3098184"/>
            <a:ext cx="6529386" cy="646331"/>
          </a:xfrm>
          <a:prstGeom prst="rect">
            <a:avLst/>
          </a:prstGeom>
          <a:noFill/>
        </p:spPr>
        <p:txBody>
          <a:bodyPr wrap="square">
            <a:spAutoFit/>
          </a:bodyPr>
          <a:lstStyle/>
          <a:p>
            <a:r>
              <a:rPr lang="en-GB" altLang="en-US" sz="3600" b="1">
                <a:solidFill>
                  <a:schemeClr val="bg1"/>
                </a:solidFill>
                <a:latin typeface="+mj-lt"/>
              </a:rPr>
              <a:t>Influence change</a:t>
            </a:r>
            <a:endParaRPr lang="en-GB" sz="3600"/>
          </a:p>
        </p:txBody>
      </p:sp>
    </p:spTree>
    <p:extLst>
      <p:ext uri="{BB962C8B-B14F-4D97-AF65-F5344CB8AC3E}">
        <p14:creationId xmlns:p14="http://schemas.microsoft.com/office/powerpoint/2010/main" val="20932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S</a:t>
            </a:r>
            <a:r>
              <a:rPr lang="en-GB" altLang="en-US" sz="4400" b="1" err="1">
                <a:solidFill>
                  <a:schemeClr val="bg1"/>
                </a:solidFill>
                <a:latin typeface="+mj-lt"/>
              </a:rPr>
              <a:t>cotland’s</a:t>
            </a:r>
            <a:r>
              <a:rPr lang="en-GB" altLang="en-US" sz="4400" b="1">
                <a:solidFill>
                  <a:schemeClr val="bg1"/>
                </a:solidFill>
                <a:latin typeface="+mj-lt"/>
              </a:rPr>
              <a:t> news media</a:t>
            </a:r>
          </a:p>
        </p:txBody>
      </p:sp>
      <p:sp>
        <p:nvSpPr>
          <p:cNvPr id="10" name="TextBox 9">
            <a:extLst>
              <a:ext uri="{FF2B5EF4-FFF2-40B4-BE49-F238E27FC236}">
                <a16:creationId xmlns:a16="http://schemas.microsoft.com/office/drawing/2014/main" id="{7DF44F34-6E3C-34CC-E49D-1AE61E7C697B}"/>
              </a:ext>
            </a:extLst>
          </p:cNvPr>
          <p:cNvSpPr txBox="1"/>
          <p:nvPr/>
        </p:nvSpPr>
        <p:spPr>
          <a:xfrm>
            <a:off x="994754" y="2460236"/>
            <a:ext cx="5319148" cy="646331"/>
          </a:xfrm>
          <a:prstGeom prst="rect">
            <a:avLst/>
          </a:prstGeom>
          <a:noFill/>
        </p:spPr>
        <p:txBody>
          <a:bodyPr wrap="none" rtlCol="0">
            <a:spAutoFit/>
          </a:bodyPr>
          <a:lstStyle/>
          <a:p>
            <a:r>
              <a:rPr lang="en-GB" altLang="en-US" sz="3600" b="1">
                <a:solidFill>
                  <a:schemeClr val="bg1"/>
                </a:solidFill>
                <a:latin typeface="+mj-lt"/>
              </a:rPr>
              <a:t>National newspapers</a:t>
            </a:r>
            <a:endParaRPr lang="en-GB" sz="3600"/>
          </a:p>
        </p:txBody>
      </p:sp>
      <p:sp>
        <p:nvSpPr>
          <p:cNvPr id="12" name="TextBox 11">
            <a:extLst>
              <a:ext uri="{FF2B5EF4-FFF2-40B4-BE49-F238E27FC236}">
                <a16:creationId xmlns:a16="http://schemas.microsoft.com/office/drawing/2014/main" id="{69EEF983-0738-6F39-3FA8-FCD83AF36C24}"/>
              </a:ext>
            </a:extLst>
          </p:cNvPr>
          <p:cNvSpPr txBox="1"/>
          <p:nvPr/>
        </p:nvSpPr>
        <p:spPr>
          <a:xfrm>
            <a:off x="994754" y="3929749"/>
            <a:ext cx="6529386" cy="646331"/>
          </a:xfrm>
          <a:prstGeom prst="rect">
            <a:avLst/>
          </a:prstGeom>
          <a:noFill/>
        </p:spPr>
        <p:txBody>
          <a:bodyPr wrap="square">
            <a:spAutoFit/>
          </a:bodyPr>
          <a:lstStyle/>
          <a:p>
            <a:r>
              <a:rPr lang="en-GB" altLang="en-US" sz="3600" b="1">
                <a:solidFill>
                  <a:schemeClr val="bg1"/>
                </a:solidFill>
                <a:latin typeface="+mj-lt"/>
              </a:rPr>
              <a:t>Local newspapers</a:t>
            </a:r>
            <a:endParaRPr lang="en-GB" sz="3600"/>
          </a:p>
        </p:txBody>
      </p:sp>
      <p:sp>
        <p:nvSpPr>
          <p:cNvPr id="14" name="TextBox 13">
            <a:extLst>
              <a:ext uri="{FF2B5EF4-FFF2-40B4-BE49-F238E27FC236}">
                <a16:creationId xmlns:a16="http://schemas.microsoft.com/office/drawing/2014/main" id="{5DAB3FAF-BD1D-8E6E-79BE-0BB8B261A767}"/>
              </a:ext>
            </a:extLst>
          </p:cNvPr>
          <p:cNvSpPr txBox="1"/>
          <p:nvPr/>
        </p:nvSpPr>
        <p:spPr>
          <a:xfrm>
            <a:off x="994754" y="3174213"/>
            <a:ext cx="6529386" cy="646331"/>
          </a:xfrm>
          <a:prstGeom prst="rect">
            <a:avLst/>
          </a:prstGeom>
          <a:noFill/>
        </p:spPr>
        <p:txBody>
          <a:bodyPr wrap="square">
            <a:spAutoFit/>
          </a:bodyPr>
          <a:lstStyle/>
          <a:p>
            <a:r>
              <a:rPr lang="en-GB" altLang="en-US" sz="3600" b="1">
                <a:solidFill>
                  <a:schemeClr val="bg1"/>
                </a:solidFill>
                <a:latin typeface="+mj-lt"/>
              </a:rPr>
              <a:t>Regional newspapers</a:t>
            </a:r>
            <a:endParaRPr lang="en-GB" sz="3600"/>
          </a:p>
        </p:txBody>
      </p:sp>
      <p:sp>
        <p:nvSpPr>
          <p:cNvPr id="2" name="TextBox 1">
            <a:extLst>
              <a:ext uri="{FF2B5EF4-FFF2-40B4-BE49-F238E27FC236}">
                <a16:creationId xmlns:a16="http://schemas.microsoft.com/office/drawing/2014/main" id="{93B15F8F-133D-E1A6-90AA-2DB52D4B43DF}"/>
              </a:ext>
            </a:extLst>
          </p:cNvPr>
          <p:cNvSpPr txBox="1"/>
          <p:nvPr/>
        </p:nvSpPr>
        <p:spPr>
          <a:xfrm>
            <a:off x="7035651" y="2440684"/>
            <a:ext cx="4546750" cy="646331"/>
          </a:xfrm>
          <a:prstGeom prst="rect">
            <a:avLst/>
          </a:prstGeom>
          <a:noFill/>
        </p:spPr>
        <p:txBody>
          <a:bodyPr wrap="square">
            <a:spAutoFit/>
          </a:bodyPr>
          <a:lstStyle/>
          <a:p>
            <a:r>
              <a:rPr lang="en-GB" altLang="en-US" sz="3600" b="1">
                <a:solidFill>
                  <a:schemeClr val="bg1"/>
                </a:solidFill>
                <a:latin typeface="+mj-lt"/>
              </a:rPr>
              <a:t>National TV news</a:t>
            </a:r>
            <a:endParaRPr lang="en-GB" sz="3600"/>
          </a:p>
        </p:txBody>
      </p:sp>
      <p:sp>
        <p:nvSpPr>
          <p:cNvPr id="3" name="TextBox 2">
            <a:extLst>
              <a:ext uri="{FF2B5EF4-FFF2-40B4-BE49-F238E27FC236}">
                <a16:creationId xmlns:a16="http://schemas.microsoft.com/office/drawing/2014/main" id="{2888B723-0CFD-514E-102E-4218372BD007}"/>
              </a:ext>
            </a:extLst>
          </p:cNvPr>
          <p:cNvSpPr txBox="1"/>
          <p:nvPr/>
        </p:nvSpPr>
        <p:spPr>
          <a:xfrm>
            <a:off x="7035650" y="3185216"/>
            <a:ext cx="4546750" cy="646331"/>
          </a:xfrm>
          <a:prstGeom prst="rect">
            <a:avLst/>
          </a:prstGeom>
          <a:noFill/>
        </p:spPr>
        <p:txBody>
          <a:bodyPr wrap="square">
            <a:spAutoFit/>
          </a:bodyPr>
          <a:lstStyle/>
          <a:p>
            <a:r>
              <a:rPr lang="en-GB" altLang="en-US" sz="3600" b="1">
                <a:solidFill>
                  <a:schemeClr val="bg1"/>
                </a:solidFill>
                <a:latin typeface="+mj-lt"/>
              </a:rPr>
              <a:t>National radio</a:t>
            </a:r>
            <a:endParaRPr lang="en-GB" sz="3600"/>
          </a:p>
        </p:txBody>
      </p:sp>
      <p:sp>
        <p:nvSpPr>
          <p:cNvPr id="7" name="TextBox 6">
            <a:extLst>
              <a:ext uri="{FF2B5EF4-FFF2-40B4-BE49-F238E27FC236}">
                <a16:creationId xmlns:a16="http://schemas.microsoft.com/office/drawing/2014/main" id="{562F96F4-100A-0979-43AC-FCC854ACD614}"/>
              </a:ext>
            </a:extLst>
          </p:cNvPr>
          <p:cNvSpPr txBox="1"/>
          <p:nvPr/>
        </p:nvSpPr>
        <p:spPr>
          <a:xfrm>
            <a:off x="7035650" y="3924410"/>
            <a:ext cx="4546750" cy="646331"/>
          </a:xfrm>
          <a:prstGeom prst="rect">
            <a:avLst/>
          </a:prstGeom>
          <a:noFill/>
        </p:spPr>
        <p:txBody>
          <a:bodyPr wrap="square">
            <a:spAutoFit/>
          </a:bodyPr>
          <a:lstStyle/>
          <a:p>
            <a:r>
              <a:rPr lang="en-GB" altLang="en-US" sz="3600" b="1">
                <a:solidFill>
                  <a:schemeClr val="bg1"/>
                </a:solidFill>
                <a:latin typeface="+mj-lt"/>
              </a:rPr>
              <a:t>Local radio</a:t>
            </a:r>
            <a:endParaRPr lang="en-GB" sz="3600"/>
          </a:p>
        </p:txBody>
      </p:sp>
    </p:spTree>
    <p:extLst>
      <p:ext uri="{BB962C8B-B14F-4D97-AF65-F5344CB8AC3E}">
        <p14:creationId xmlns:p14="http://schemas.microsoft.com/office/powerpoint/2010/main" val="35360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4"/>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What do journalists want? </a:t>
            </a:r>
            <a:endParaRPr lang="en-GB" altLang="en-US" sz="4400" b="1">
              <a:solidFill>
                <a:schemeClr val="bg1"/>
              </a:solidFill>
              <a:latin typeface="+mj-lt"/>
            </a:endParaRPr>
          </a:p>
        </p:txBody>
      </p:sp>
      <p:sp>
        <p:nvSpPr>
          <p:cNvPr id="10" name="TextBox 9">
            <a:extLst>
              <a:ext uri="{FF2B5EF4-FFF2-40B4-BE49-F238E27FC236}">
                <a16:creationId xmlns:a16="http://schemas.microsoft.com/office/drawing/2014/main" id="{7DF44F34-6E3C-34CC-E49D-1AE61E7C697B}"/>
              </a:ext>
            </a:extLst>
          </p:cNvPr>
          <p:cNvSpPr txBox="1"/>
          <p:nvPr/>
        </p:nvSpPr>
        <p:spPr>
          <a:xfrm>
            <a:off x="994754" y="2329432"/>
            <a:ext cx="3957558" cy="1108124"/>
          </a:xfrm>
          <a:prstGeom prst="rect">
            <a:avLst/>
          </a:prstGeom>
          <a:noFill/>
        </p:spPr>
        <p:txBody>
          <a:bodyPr wrap="none" rtlCol="0">
            <a:spAutoFit/>
          </a:bodyPr>
          <a:lstStyle/>
          <a:p>
            <a:r>
              <a:rPr lang="en-GB" altLang="en-US" sz="6601" b="1">
                <a:solidFill>
                  <a:schemeClr val="bg1"/>
                </a:solidFill>
                <a:latin typeface="+mj-lt"/>
              </a:rPr>
              <a:t>T R U T H</a:t>
            </a:r>
            <a:endParaRPr lang="en-GB" sz="6601"/>
          </a:p>
        </p:txBody>
      </p:sp>
      <p:sp>
        <p:nvSpPr>
          <p:cNvPr id="8" name="TextBox 7">
            <a:extLst>
              <a:ext uri="{FF2B5EF4-FFF2-40B4-BE49-F238E27FC236}">
                <a16:creationId xmlns:a16="http://schemas.microsoft.com/office/drawing/2014/main" id="{F710ABE6-D116-8EE3-89AE-F0E2852AD713}"/>
              </a:ext>
            </a:extLst>
          </p:cNvPr>
          <p:cNvSpPr txBox="1"/>
          <p:nvPr/>
        </p:nvSpPr>
        <p:spPr>
          <a:xfrm>
            <a:off x="5772733" y="2247066"/>
            <a:ext cx="1759969" cy="646331"/>
          </a:xfrm>
          <a:prstGeom prst="rect">
            <a:avLst/>
          </a:prstGeom>
          <a:noFill/>
        </p:spPr>
        <p:txBody>
          <a:bodyPr wrap="none" rtlCol="0">
            <a:spAutoFit/>
          </a:bodyPr>
          <a:lstStyle/>
          <a:p>
            <a:r>
              <a:rPr lang="en-GB" altLang="en-US" sz="3600" b="1">
                <a:solidFill>
                  <a:schemeClr val="bg1"/>
                </a:solidFill>
                <a:latin typeface="+mj-lt"/>
              </a:rPr>
              <a:t>Timely</a:t>
            </a:r>
            <a:endParaRPr lang="en-GB" sz="3600"/>
          </a:p>
        </p:txBody>
      </p:sp>
      <p:sp>
        <p:nvSpPr>
          <p:cNvPr id="9" name="TextBox 8">
            <a:extLst>
              <a:ext uri="{FF2B5EF4-FFF2-40B4-BE49-F238E27FC236}">
                <a16:creationId xmlns:a16="http://schemas.microsoft.com/office/drawing/2014/main" id="{15DBFFA1-E5C9-7F86-2E15-5C18FD13EE7D}"/>
              </a:ext>
            </a:extLst>
          </p:cNvPr>
          <p:cNvSpPr txBox="1"/>
          <p:nvPr/>
        </p:nvSpPr>
        <p:spPr>
          <a:xfrm>
            <a:off x="5788651" y="3042394"/>
            <a:ext cx="1234056" cy="646331"/>
          </a:xfrm>
          <a:prstGeom prst="rect">
            <a:avLst/>
          </a:prstGeom>
          <a:noFill/>
        </p:spPr>
        <p:txBody>
          <a:bodyPr wrap="none" rtlCol="0">
            <a:spAutoFit/>
          </a:bodyPr>
          <a:lstStyle/>
          <a:p>
            <a:r>
              <a:rPr lang="en-GB" altLang="en-US" sz="3600" b="1">
                <a:solidFill>
                  <a:schemeClr val="bg1"/>
                </a:solidFill>
                <a:latin typeface="+mj-lt"/>
              </a:rPr>
              <a:t>Real</a:t>
            </a:r>
            <a:endParaRPr lang="en-GB" sz="3600"/>
          </a:p>
        </p:txBody>
      </p:sp>
      <p:sp>
        <p:nvSpPr>
          <p:cNvPr id="11" name="TextBox 10">
            <a:extLst>
              <a:ext uri="{FF2B5EF4-FFF2-40B4-BE49-F238E27FC236}">
                <a16:creationId xmlns:a16="http://schemas.microsoft.com/office/drawing/2014/main" id="{C62BC952-6D6A-871E-4912-5CB02A28EE80}"/>
              </a:ext>
            </a:extLst>
          </p:cNvPr>
          <p:cNvSpPr txBox="1"/>
          <p:nvPr/>
        </p:nvSpPr>
        <p:spPr>
          <a:xfrm>
            <a:off x="5788652" y="3845736"/>
            <a:ext cx="1869423" cy="646331"/>
          </a:xfrm>
          <a:prstGeom prst="rect">
            <a:avLst/>
          </a:prstGeom>
          <a:noFill/>
        </p:spPr>
        <p:txBody>
          <a:bodyPr wrap="none" rtlCol="0">
            <a:spAutoFit/>
          </a:bodyPr>
          <a:lstStyle/>
          <a:p>
            <a:r>
              <a:rPr lang="en-GB" altLang="en-US" sz="3600" b="1">
                <a:solidFill>
                  <a:schemeClr val="bg1"/>
                </a:solidFill>
                <a:latin typeface="+mj-lt"/>
              </a:rPr>
              <a:t>Unique</a:t>
            </a:r>
            <a:endParaRPr lang="en-GB" sz="3600"/>
          </a:p>
        </p:txBody>
      </p:sp>
      <p:sp>
        <p:nvSpPr>
          <p:cNvPr id="13" name="TextBox 12">
            <a:extLst>
              <a:ext uri="{FF2B5EF4-FFF2-40B4-BE49-F238E27FC236}">
                <a16:creationId xmlns:a16="http://schemas.microsoft.com/office/drawing/2014/main" id="{7DBBB4F6-065F-CE1A-E0F5-BAA18EE5F789}"/>
              </a:ext>
            </a:extLst>
          </p:cNvPr>
          <p:cNvSpPr txBox="1"/>
          <p:nvPr/>
        </p:nvSpPr>
        <p:spPr>
          <a:xfrm>
            <a:off x="5797436" y="4691094"/>
            <a:ext cx="1860638" cy="646331"/>
          </a:xfrm>
          <a:prstGeom prst="rect">
            <a:avLst/>
          </a:prstGeom>
          <a:noFill/>
        </p:spPr>
        <p:txBody>
          <a:bodyPr wrap="none" rtlCol="0">
            <a:spAutoFit/>
          </a:bodyPr>
          <a:lstStyle/>
          <a:p>
            <a:r>
              <a:rPr lang="en-GB" altLang="en-US" sz="3600" b="1">
                <a:solidFill>
                  <a:schemeClr val="bg1"/>
                </a:solidFill>
                <a:latin typeface="+mj-lt"/>
              </a:rPr>
              <a:t>Topical</a:t>
            </a:r>
            <a:endParaRPr lang="en-GB" sz="3600"/>
          </a:p>
        </p:txBody>
      </p:sp>
      <p:sp>
        <p:nvSpPr>
          <p:cNvPr id="15" name="TextBox 14">
            <a:extLst>
              <a:ext uri="{FF2B5EF4-FFF2-40B4-BE49-F238E27FC236}">
                <a16:creationId xmlns:a16="http://schemas.microsoft.com/office/drawing/2014/main" id="{1E445D1D-11B6-534E-C613-B3D827A88F10}"/>
              </a:ext>
            </a:extLst>
          </p:cNvPr>
          <p:cNvSpPr txBox="1"/>
          <p:nvPr/>
        </p:nvSpPr>
        <p:spPr>
          <a:xfrm>
            <a:off x="5797437" y="5506206"/>
            <a:ext cx="1914307" cy="646331"/>
          </a:xfrm>
          <a:prstGeom prst="rect">
            <a:avLst/>
          </a:prstGeom>
          <a:noFill/>
        </p:spPr>
        <p:txBody>
          <a:bodyPr wrap="none" rtlCol="0">
            <a:spAutoFit/>
          </a:bodyPr>
          <a:lstStyle/>
          <a:p>
            <a:r>
              <a:rPr lang="en-GB" altLang="en-US" sz="3600" b="1">
                <a:solidFill>
                  <a:schemeClr val="bg1"/>
                </a:solidFill>
                <a:latin typeface="+mj-lt"/>
              </a:rPr>
              <a:t>Human</a:t>
            </a:r>
            <a:endParaRPr lang="en-GB" sz="3600"/>
          </a:p>
        </p:txBody>
      </p:sp>
    </p:spTree>
    <p:extLst>
      <p:ext uri="{BB962C8B-B14F-4D97-AF65-F5344CB8AC3E}">
        <p14:creationId xmlns:p14="http://schemas.microsoft.com/office/powerpoint/2010/main" val="9359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Making contact</a:t>
            </a:r>
            <a:endParaRPr lang="en-GB" altLang="en-US" sz="4400" b="1">
              <a:solidFill>
                <a:schemeClr val="bg1"/>
              </a:solidFill>
              <a:latin typeface="+mj-lt"/>
            </a:endParaRPr>
          </a:p>
        </p:txBody>
      </p:sp>
      <p:sp>
        <p:nvSpPr>
          <p:cNvPr id="2" name="TextBox 1">
            <a:extLst>
              <a:ext uri="{FF2B5EF4-FFF2-40B4-BE49-F238E27FC236}">
                <a16:creationId xmlns:a16="http://schemas.microsoft.com/office/drawing/2014/main" id="{92289882-3AD7-66A0-FF09-FAD909925EF1}"/>
              </a:ext>
            </a:extLst>
          </p:cNvPr>
          <p:cNvSpPr txBox="1"/>
          <p:nvPr/>
        </p:nvSpPr>
        <p:spPr>
          <a:xfrm>
            <a:off x="2371068" y="2143155"/>
            <a:ext cx="6145721" cy="646331"/>
          </a:xfrm>
          <a:prstGeom prst="rect">
            <a:avLst/>
          </a:prstGeom>
          <a:noFill/>
        </p:spPr>
        <p:txBody>
          <a:bodyPr wrap="none" rtlCol="0">
            <a:spAutoFit/>
          </a:bodyPr>
          <a:lstStyle/>
          <a:p>
            <a:r>
              <a:rPr lang="en-US" sz="3600" b="1">
                <a:solidFill>
                  <a:schemeClr val="bg1"/>
                </a:solidFill>
                <a:latin typeface="+mj-lt"/>
              </a:rPr>
              <a:t>Explore your local media</a:t>
            </a:r>
            <a:endParaRPr lang="en-GB" sz="3600"/>
          </a:p>
        </p:txBody>
      </p:sp>
      <p:sp>
        <p:nvSpPr>
          <p:cNvPr id="3" name="TextBox 2">
            <a:extLst>
              <a:ext uri="{FF2B5EF4-FFF2-40B4-BE49-F238E27FC236}">
                <a16:creationId xmlns:a16="http://schemas.microsoft.com/office/drawing/2014/main" id="{4E9C43F3-C418-0F96-6E47-46D482A8DC24}"/>
              </a:ext>
            </a:extLst>
          </p:cNvPr>
          <p:cNvSpPr txBox="1"/>
          <p:nvPr/>
        </p:nvSpPr>
        <p:spPr>
          <a:xfrm>
            <a:off x="2371067" y="2912415"/>
            <a:ext cx="5975547" cy="646331"/>
          </a:xfrm>
          <a:prstGeom prst="rect">
            <a:avLst/>
          </a:prstGeom>
          <a:noFill/>
        </p:spPr>
        <p:txBody>
          <a:bodyPr wrap="none" rtlCol="0">
            <a:spAutoFit/>
          </a:bodyPr>
          <a:lstStyle/>
          <a:p>
            <a:r>
              <a:rPr lang="en-US" sz="3600" b="1">
                <a:solidFill>
                  <a:schemeClr val="bg1"/>
                </a:solidFill>
                <a:latin typeface="+mj-lt"/>
              </a:rPr>
              <a:t>Get to know a journalist</a:t>
            </a:r>
            <a:endParaRPr lang="en-GB" sz="3600"/>
          </a:p>
        </p:txBody>
      </p:sp>
      <p:sp>
        <p:nvSpPr>
          <p:cNvPr id="7" name="TextBox 6">
            <a:extLst>
              <a:ext uri="{FF2B5EF4-FFF2-40B4-BE49-F238E27FC236}">
                <a16:creationId xmlns:a16="http://schemas.microsoft.com/office/drawing/2014/main" id="{F845BB7B-02A5-BBD0-1C83-55C31F68D9DB}"/>
              </a:ext>
            </a:extLst>
          </p:cNvPr>
          <p:cNvSpPr txBox="1"/>
          <p:nvPr/>
        </p:nvSpPr>
        <p:spPr>
          <a:xfrm>
            <a:off x="2371067" y="3668046"/>
            <a:ext cx="3423309" cy="646331"/>
          </a:xfrm>
          <a:prstGeom prst="rect">
            <a:avLst/>
          </a:prstGeom>
          <a:noFill/>
        </p:spPr>
        <p:txBody>
          <a:bodyPr wrap="none" rtlCol="0">
            <a:spAutoFit/>
          </a:bodyPr>
          <a:lstStyle/>
          <a:p>
            <a:r>
              <a:rPr lang="en-US" sz="3600" b="1">
                <a:solidFill>
                  <a:schemeClr val="bg1"/>
                </a:solidFill>
                <a:latin typeface="+mj-lt"/>
              </a:rPr>
              <a:t>Keep in touch</a:t>
            </a:r>
            <a:endParaRPr lang="en-GB" sz="3600"/>
          </a:p>
        </p:txBody>
      </p:sp>
    </p:spTree>
    <p:extLst>
      <p:ext uri="{BB962C8B-B14F-4D97-AF65-F5344CB8AC3E}">
        <p14:creationId xmlns:p14="http://schemas.microsoft.com/office/powerpoint/2010/main" val="32406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News releases</a:t>
            </a:r>
            <a:endParaRPr lang="en-GB" altLang="en-US" sz="4400" b="1">
              <a:solidFill>
                <a:schemeClr val="bg1"/>
              </a:solidFill>
              <a:latin typeface="+mj-lt"/>
            </a:endParaRPr>
          </a:p>
        </p:txBody>
      </p:sp>
      <p:sp>
        <p:nvSpPr>
          <p:cNvPr id="2" name="TextBox 1">
            <a:extLst>
              <a:ext uri="{FF2B5EF4-FFF2-40B4-BE49-F238E27FC236}">
                <a16:creationId xmlns:a16="http://schemas.microsoft.com/office/drawing/2014/main" id="{92289882-3AD7-66A0-FF09-FAD909925EF1}"/>
              </a:ext>
            </a:extLst>
          </p:cNvPr>
          <p:cNvSpPr txBox="1"/>
          <p:nvPr/>
        </p:nvSpPr>
        <p:spPr>
          <a:xfrm>
            <a:off x="2122444" y="2117324"/>
            <a:ext cx="9048246" cy="2913618"/>
          </a:xfrm>
          <a:prstGeom prst="rect">
            <a:avLst/>
          </a:prstGeom>
          <a:noFill/>
        </p:spPr>
        <p:txBody>
          <a:bodyPr wrap="none" rtlCol="0">
            <a:spAutoFit/>
          </a:bodyPr>
          <a:lstStyle/>
          <a:p>
            <a:pPr>
              <a:spcBef>
                <a:spcPts val="700"/>
              </a:spcBef>
              <a:buClr>
                <a:srgbClr val="FFFFFF"/>
              </a:buClr>
              <a:buFont typeface="Cooper Black" panose="0208090404030B020404" pitchFamily="18" charset="0"/>
              <a:buChar char="•"/>
            </a:pPr>
            <a:r>
              <a:rPr lang="en-GB" altLang="en-US" sz="3200" b="1">
                <a:solidFill>
                  <a:schemeClr val="bg1"/>
                </a:solidFill>
                <a:latin typeface="+mj-lt"/>
              </a:rPr>
              <a:t>Essential when dealing with the media</a:t>
            </a:r>
          </a:p>
          <a:p>
            <a:pPr>
              <a:spcBef>
                <a:spcPts val="700"/>
              </a:spcBef>
              <a:buClr>
                <a:srgbClr val="FFFFFF"/>
              </a:buClr>
              <a:buFont typeface="Cooper Black" panose="0208090404030B020404" pitchFamily="18" charset="0"/>
              <a:buChar char="•"/>
            </a:pPr>
            <a:r>
              <a:rPr lang="en-GB" altLang="en-US" sz="3200" b="1">
                <a:solidFill>
                  <a:schemeClr val="bg1"/>
                </a:solidFill>
                <a:latin typeface="+mj-lt"/>
              </a:rPr>
              <a:t>Keep it simple and easy to understand</a:t>
            </a:r>
          </a:p>
          <a:p>
            <a:pPr>
              <a:spcBef>
                <a:spcPts val="700"/>
              </a:spcBef>
              <a:buClr>
                <a:srgbClr val="FFFFFF"/>
              </a:buClr>
              <a:buFont typeface="Cooper Black" panose="0208090404030B020404" pitchFamily="18" charset="0"/>
              <a:buChar char="•"/>
            </a:pPr>
            <a:r>
              <a:rPr lang="en-GB" altLang="en-US" sz="3200" b="1">
                <a:solidFill>
                  <a:schemeClr val="bg1"/>
                </a:solidFill>
                <a:latin typeface="+mj-lt"/>
              </a:rPr>
              <a:t>Include your key messages, near the top</a:t>
            </a:r>
          </a:p>
          <a:p>
            <a:pPr>
              <a:spcBef>
                <a:spcPts val="700"/>
              </a:spcBef>
              <a:buClr>
                <a:srgbClr val="FFFFFF"/>
              </a:buClr>
              <a:buFont typeface="Cooper Black" panose="0208090404030B020404" pitchFamily="18" charset="0"/>
              <a:buChar char="•"/>
            </a:pPr>
            <a:r>
              <a:rPr lang="en-GB" altLang="en-US" sz="3200" b="1">
                <a:solidFill>
                  <a:schemeClr val="bg1"/>
                </a:solidFill>
                <a:latin typeface="+mj-lt"/>
              </a:rPr>
              <a:t>Choose your line and make it interesting</a:t>
            </a:r>
          </a:p>
          <a:p>
            <a:pPr>
              <a:spcBef>
                <a:spcPts val="700"/>
              </a:spcBef>
              <a:buClr>
                <a:srgbClr val="FFFFFF"/>
              </a:buClr>
              <a:buFont typeface="Cooper Black" panose="0208090404030B020404" pitchFamily="18" charset="0"/>
              <a:buChar char="•"/>
            </a:pPr>
            <a:r>
              <a:rPr lang="en-GB" altLang="en-US" sz="3200" b="1">
                <a:solidFill>
                  <a:schemeClr val="bg1"/>
                </a:solidFill>
                <a:latin typeface="+mj-lt"/>
              </a:rPr>
              <a:t>Always include your contact details</a:t>
            </a:r>
          </a:p>
        </p:txBody>
      </p:sp>
    </p:spTree>
    <p:extLst>
      <p:ext uri="{BB962C8B-B14F-4D97-AF65-F5344CB8AC3E}">
        <p14:creationId xmlns:p14="http://schemas.microsoft.com/office/powerpoint/2010/main" val="18963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1446550"/>
          </a:xfrm>
          <a:prstGeom prst="rect">
            <a:avLst/>
          </a:prstGeom>
          <a:noFill/>
        </p:spPr>
        <p:txBody>
          <a:bodyPr wrap="square">
            <a:spAutoFit/>
          </a:bodyPr>
          <a:lstStyle/>
          <a:p>
            <a:pPr>
              <a:buClrTx/>
              <a:buFontTx/>
              <a:buNone/>
            </a:pPr>
            <a:r>
              <a:rPr lang="en-US" altLang="en-US" sz="4400" b="1" dirty="0">
                <a:solidFill>
                  <a:schemeClr val="bg1"/>
                </a:solidFill>
                <a:latin typeface="+mj-lt"/>
              </a:rPr>
              <a:t>News release </a:t>
            </a:r>
          </a:p>
          <a:p>
            <a:pPr>
              <a:buClrTx/>
              <a:buFontTx/>
              <a:buNone/>
            </a:pPr>
            <a:r>
              <a:rPr lang="en-US" altLang="en-US" sz="4400" b="1" dirty="0">
                <a:solidFill>
                  <a:schemeClr val="bg1"/>
                </a:solidFill>
                <a:latin typeface="+mj-lt"/>
              </a:rPr>
              <a:t>template</a:t>
            </a:r>
            <a:endParaRPr lang="en-GB" altLang="en-US" sz="4400" b="1" dirty="0">
              <a:solidFill>
                <a:schemeClr val="bg1"/>
              </a:solidFill>
              <a:latin typeface="+mj-lt"/>
            </a:endParaRPr>
          </a:p>
        </p:txBody>
      </p:sp>
      <p:graphicFrame>
        <p:nvGraphicFramePr>
          <p:cNvPr id="3" name="Object 2">
            <a:extLst>
              <a:ext uri="{FF2B5EF4-FFF2-40B4-BE49-F238E27FC236}">
                <a16:creationId xmlns:a16="http://schemas.microsoft.com/office/drawing/2014/main" id="{80710FA1-6AB7-8A2B-6CBE-D9195B279CED}"/>
              </a:ext>
            </a:extLst>
          </p:cNvPr>
          <p:cNvGraphicFramePr>
            <a:graphicFrameLocks noChangeAspect="1"/>
          </p:cNvGraphicFramePr>
          <p:nvPr>
            <p:extLst>
              <p:ext uri="{D42A27DB-BD31-4B8C-83A1-F6EECF244321}">
                <p14:modId xmlns:p14="http://schemas.microsoft.com/office/powerpoint/2010/main" val="746912358"/>
              </p:ext>
            </p:extLst>
          </p:nvPr>
        </p:nvGraphicFramePr>
        <p:xfrm>
          <a:off x="6016810" y="829340"/>
          <a:ext cx="4104274" cy="5807203"/>
        </p:xfrm>
        <a:graphic>
          <a:graphicData uri="http://schemas.openxmlformats.org/presentationml/2006/ole">
            <mc:AlternateContent xmlns:mc="http://schemas.openxmlformats.org/markup-compatibility/2006">
              <mc:Choice xmlns:v="urn:schemas-microsoft-com:vml" Requires="v">
                <p:oleObj name="Acrobat Document" r:id="rId4" imgW="4533723" imgH="6415694" progId="Acrobat.Document.DC">
                  <p:embed/>
                </p:oleObj>
              </mc:Choice>
              <mc:Fallback>
                <p:oleObj name="Acrobat Document" r:id="rId4" imgW="4533723" imgH="6415694" progId="Acrobat.Document.DC">
                  <p:embed/>
                  <p:pic>
                    <p:nvPicPr>
                      <p:cNvPr id="3" name="Object 2">
                        <a:extLst>
                          <a:ext uri="{FF2B5EF4-FFF2-40B4-BE49-F238E27FC236}">
                            <a16:creationId xmlns:a16="http://schemas.microsoft.com/office/drawing/2014/main" id="{80710FA1-6AB7-8A2B-6CBE-D9195B279CED}"/>
                          </a:ext>
                        </a:extLst>
                      </p:cNvPr>
                      <p:cNvPicPr/>
                      <p:nvPr/>
                    </p:nvPicPr>
                    <p:blipFill>
                      <a:blip r:embed="rId5"/>
                      <a:stretch>
                        <a:fillRect/>
                      </a:stretch>
                    </p:blipFill>
                    <p:spPr>
                      <a:xfrm>
                        <a:off x="6016810" y="829340"/>
                        <a:ext cx="4104274" cy="5807203"/>
                      </a:xfrm>
                      <a:prstGeom prst="rect">
                        <a:avLst/>
                      </a:prstGeom>
                    </p:spPr>
                  </p:pic>
                </p:oleObj>
              </mc:Fallback>
            </mc:AlternateContent>
          </a:graphicData>
        </a:graphic>
      </p:graphicFrame>
    </p:spTree>
    <p:extLst>
      <p:ext uri="{BB962C8B-B14F-4D97-AF65-F5344CB8AC3E}">
        <p14:creationId xmlns:p14="http://schemas.microsoft.com/office/powerpoint/2010/main" val="245577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A4EA0-A0D7-47C1-E09A-57C5C3BF1287}"/>
              </a:ext>
            </a:extLst>
          </p:cNvPr>
          <p:cNvSpPr/>
          <p:nvPr/>
        </p:nvSpPr>
        <p:spPr>
          <a:xfrm>
            <a:off x="-870012" y="4740677"/>
            <a:ext cx="4234649" cy="4070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93" y="5476513"/>
            <a:ext cx="2543583" cy="996837"/>
          </a:xfrm>
          <a:prstGeom prst="rect">
            <a:avLst/>
          </a:prstGeom>
        </p:spPr>
      </p:pic>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Broadcast news</a:t>
            </a:r>
            <a:endParaRPr lang="en-GB" altLang="en-US" sz="4400" b="1">
              <a:solidFill>
                <a:schemeClr val="bg1"/>
              </a:solidFill>
              <a:latin typeface="+mj-lt"/>
            </a:endParaRPr>
          </a:p>
        </p:txBody>
      </p:sp>
      <p:pic>
        <p:nvPicPr>
          <p:cNvPr id="7" name="Picture 6" descr="On air sign with the light on">
            <a:extLst>
              <a:ext uri="{FF2B5EF4-FFF2-40B4-BE49-F238E27FC236}">
                <a16:creationId xmlns:a16="http://schemas.microsoft.com/office/drawing/2014/main" id="{035BDFCB-F44D-A6F7-FD30-1F33364A3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330" y="1994641"/>
            <a:ext cx="5871840" cy="3781717"/>
          </a:xfrm>
          <a:prstGeom prst="rect">
            <a:avLst/>
          </a:prstGeom>
          <a:ln w="38100">
            <a:solidFill>
              <a:schemeClr val="bg1"/>
            </a:solidFill>
          </a:ln>
        </p:spPr>
      </p:pic>
    </p:spTree>
    <p:extLst>
      <p:ext uri="{BB962C8B-B14F-4D97-AF65-F5344CB8AC3E}">
        <p14:creationId xmlns:p14="http://schemas.microsoft.com/office/powerpoint/2010/main" val="24262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eague Spartan"/>
        <a:ea typeface=""/>
        <a:cs typeface=""/>
      </a:majorFont>
      <a:minorFont>
        <a:latin typeface="League Spart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D1304072F6B4EAEFC27F4567B069A" ma:contentTypeVersion="17" ma:contentTypeDescription="Create a new document." ma:contentTypeScope="" ma:versionID="c2de6218b69c5ee04677ac5c034050a2">
  <xsd:schema xmlns:xsd="http://www.w3.org/2001/XMLSchema" xmlns:xs="http://www.w3.org/2001/XMLSchema" xmlns:p="http://schemas.microsoft.com/office/2006/metadata/properties" xmlns:ns2="a4195a7f-e206-4473-ac50-fa5963a6f1ed" xmlns:ns3="0a66069d-93c9-4f5d-9a38-e0a8c25ec94f" targetNamespace="http://schemas.microsoft.com/office/2006/metadata/properties" ma:root="true" ma:fieldsID="54b774ba6663aa37d34970f0f1df047d" ns2:_="" ns3:_="">
    <xsd:import namespace="a4195a7f-e206-4473-ac50-fa5963a6f1ed"/>
    <xsd:import namespace="0a66069d-93c9-4f5d-9a38-e0a8c25ec9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Imag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95a7f-e206-4473-ac50-fa5963a6f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Image" ma:index="21" nillable="true" ma:displayName="Image" ma:format="Thumbnail" ma:internalName="Imag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3839d15-f03e-45a7-8f1d-a98c6a919e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66069d-93c9-4f5d-9a38-e0a8c25ec9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739bae8-0594-4446-9f01-c5f3e924e4d8}" ma:internalName="TaxCatchAll" ma:showField="CatchAllData" ma:web="0a66069d-93c9-4f5d-9a38-e0a8c25ec9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195a7f-e206-4473-ac50-fa5963a6f1ed">
      <Terms xmlns="http://schemas.microsoft.com/office/infopath/2007/PartnerControls"/>
    </lcf76f155ced4ddcb4097134ff3c332f>
    <TaxCatchAll xmlns="0a66069d-93c9-4f5d-9a38-e0a8c25ec94f" xsi:nil="true"/>
    <SharedWithUsers xmlns="0a66069d-93c9-4f5d-9a38-e0a8c25ec94f">
      <UserInfo>
        <DisplayName>Suzi Murning</DisplayName>
        <AccountId>37</AccountId>
        <AccountType/>
      </UserInfo>
      <UserInfo>
        <DisplayName>Christine McCaig</DisplayName>
        <AccountId>31</AccountId>
        <AccountType/>
      </UserInfo>
    </SharedWithUsers>
    <Image xmlns="a4195a7f-e206-4473-ac50-fa5963a6f1ed" xsi:nil="true"/>
  </documentManagement>
</p:properties>
</file>

<file path=customXml/itemProps1.xml><?xml version="1.0" encoding="utf-8"?>
<ds:datastoreItem xmlns:ds="http://schemas.openxmlformats.org/officeDocument/2006/customXml" ds:itemID="{8EE6E7BC-B86F-4EE6-92D3-F657555E6D96}">
  <ds:schemaRefs>
    <ds:schemaRef ds:uri="0a66069d-93c9-4f5d-9a38-e0a8c25ec94f"/>
    <ds:schemaRef ds:uri="a4195a7f-e206-4473-ac50-fa5963a6f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98276B-4A11-4DD8-832D-38FABAD151AF}">
  <ds:schemaRefs>
    <ds:schemaRef ds:uri="http://schemas.microsoft.com/sharepoint/v3/contenttype/forms"/>
  </ds:schemaRefs>
</ds:datastoreItem>
</file>

<file path=customXml/itemProps3.xml><?xml version="1.0" encoding="utf-8"?>
<ds:datastoreItem xmlns:ds="http://schemas.openxmlformats.org/officeDocument/2006/customXml" ds:itemID="{37A9E1B5-28F7-44DD-B397-E1ABFDD7C3F2}">
  <ds:schemaRef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0a66069d-93c9-4f5d-9a38-e0a8c25ec94f"/>
    <ds:schemaRef ds:uri="a4195a7f-e206-4473-ac50-fa5963a6f1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1548</Words>
  <Application>Microsoft Office PowerPoint</Application>
  <PresentationFormat>Widescreen</PresentationFormat>
  <Paragraphs>86</Paragraphs>
  <Slides>13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Cooper Black</vt:lpstr>
      <vt:lpstr>League Spartan</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Eyre</dc:creator>
  <cp:lastModifiedBy>David Eyre</cp:lastModifiedBy>
  <cp:revision>2</cp:revision>
  <cp:lastPrinted>2023-06-14T08:49:58Z</cp:lastPrinted>
  <dcterms:created xsi:type="dcterms:W3CDTF">2022-11-15T14:44:44Z</dcterms:created>
  <dcterms:modified xsi:type="dcterms:W3CDTF">2023-06-14T11:57:28Z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0x0101008A1D1304072F6B4EAEFC27F4567B069A</vt:lpwstr>
  </property>
  <property fmtid="{D5CDD505-2E9C-101B-9397-08002B2CF9AE}" pid="3" name="MediaServiceImageTags">
    <vt:lpwstr/>
  </property>
</Properties>
</file>