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7"/>
  </p:notesMasterIdLst>
  <p:sldIdLst>
    <p:sldId id="308" r:id="rId5"/>
    <p:sldId id="397" r:id="rId6"/>
    <p:sldId id="258" r:id="rId7"/>
    <p:sldId id="259" r:id="rId8"/>
    <p:sldId id="260" r:id="rId9"/>
    <p:sldId id="261" r:id="rId10"/>
    <p:sldId id="262" r:id="rId11"/>
    <p:sldId id="263" r:id="rId12"/>
    <p:sldId id="265" r:id="rId13"/>
    <p:sldId id="264" r:id="rId14"/>
    <p:sldId id="268" r:id="rId15"/>
    <p:sldId id="396" r:id="rId16"/>
    <p:sldId id="269" r:id="rId17"/>
    <p:sldId id="270" r:id="rId18"/>
    <p:sldId id="271" r:id="rId19"/>
    <p:sldId id="272" r:id="rId20"/>
    <p:sldId id="274" r:id="rId21"/>
    <p:sldId id="296" r:id="rId22"/>
    <p:sldId id="275" r:id="rId23"/>
    <p:sldId id="266" r:id="rId24"/>
    <p:sldId id="276" r:id="rId25"/>
    <p:sldId id="277" r:id="rId26"/>
    <p:sldId id="278" r:id="rId27"/>
    <p:sldId id="304" r:id="rId28"/>
    <p:sldId id="280" r:id="rId29"/>
    <p:sldId id="281" r:id="rId30"/>
    <p:sldId id="282" r:id="rId31"/>
    <p:sldId id="283" r:id="rId32"/>
    <p:sldId id="286" r:id="rId33"/>
    <p:sldId id="287" r:id="rId34"/>
    <p:sldId id="399" r:id="rId35"/>
    <p:sldId id="398" r:id="rId36"/>
  </p:sldIdLst>
  <p:sldSz cx="18288000" cy="10287000"/>
  <p:notesSz cx="6858000" cy="9144000"/>
  <p:embeddedFontLst>
    <p:embeddedFont>
      <p:font typeface="Calibri" panose="020F0502020204030204" pitchFamily="34" charset="0"/>
      <p:regular r:id="rId38"/>
      <p:bold r:id="rId39"/>
      <p:italic r:id="rId40"/>
      <p:boldItalic r:id="rId41"/>
    </p:embeddedFont>
    <p:embeddedFont>
      <p:font typeface="League Spartan" pitchFamily="50" charset="0"/>
      <p:regular r:id="rId42"/>
      <p:bold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10A1"/>
    <a:srgbClr val="3A6A8A"/>
    <a:srgbClr val="0195F7"/>
    <a:srgbClr val="EB493A"/>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BDD801-22A5-4DB9-AA49-FF7CEA341C2E}" v="14" dt="2023-05-31T10:18:04.8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68553" autoAdjust="0"/>
  </p:normalViewPr>
  <p:slideViewPr>
    <p:cSldViewPr>
      <p:cViewPr varScale="1">
        <p:scale>
          <a:sx n="39" d="100"/>
          <a:sy n="39" d="100"/>
        </p:scale>
        <p:origin x="1627" y="115"/>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Eyre" userId="7ae57284-d6d5-4151-a55a-5b2db6933112" providerId="ADAL" clId="{4FBDD801-22A5-4DB9-AA49-FF7CEA341C2E}"/>
    <pc:docChg chg="undo custSel addSld delSld modSld sldOrd">
      <pc:chgData name="David Eyre" userId="7ae57284-d6d5-4151-a55a-5b2db6933112" providerId="ADAL" clId="{4FBDD801-22A5-4DB9-AA49-FF7CEA341C2E}" dt="2023-05-31T10:18:05.833" v="803" actId="1035"/>
      <pc:docMkLst>
        <pc:docMk/>
      </pc:docMkLst>
      <pc:sldChg chg="addSp delSp modSp mod">
        <pc:chgData name="David Eyre" userId="7ae57284-d6d5-4151-a55a-5b2db6933112" providerId="ADAL" clId="{4FBDD801-22A5-4DB9-AA49-FF7CEA341C2E}" dt="2023-05-31T08:57:46.073" v="227" actId="478"/>
        <pc:sldMkLst>
          <pc:docMk/>
          <pc:sldMk cId="0" sldId="258"/>
        </pc:sldMkLst>
        <pc:spChg chg="del mod topLvl">
          <ac:chgData name="David Eyre" userId="7ae57284-d6d5-4151-a55a-5b2db6933112" providerId="ADAL" clId="{4FBDD801-22A5-4DB9-AA49-FF7CEA341C2E}" dt="2023-05-31T08:57:42.357" v="226" actId="478"/>
          <ac:spMkLst>
            <pc:docMk/>
            <pc:sldMk cId="0" sldId="258"/>
            <ac:spMk id="3" creationId="{FE621473-93EA-4F9B-CEFE-1F8CBE20CFB1}"/>
          </ac:spMkLst>
        </pc:spChg>
        <pc:grpChg chg="add del mod">
          <ac:chgData name="David Eyre" userId="7ae57284-d6d5-4151-a55a-5b2db6933112" providerId="ADAL" clId="{4FBDD801-22A5-4DB9-AA49-FF7CEA341C2E}" dt="2023-05-31T08:57:42.357" v="226" actId="478"/>
          <ac:grpSpMkLst>
            <pc:docMk/>
            <pc:sldMk cId="0" sldId="258"/>
            <ac:grpSpMk id="2" creationId="{6F28B901-8B2D-3B07-3041-2AB128509004}"/>
          </ac:grpSpMkLst>
        </pc:grpChg>
        <pc:picChg chg="del mod topLvl">
          <ac:chgData name="David Eyre" userId="7ae57284-d6d5-4151-a55a-5b2db6933112" providerId="ADAL" clId="{4FBDD801-22A5-4DB9-AA49-FF7CEA341C2E}" dt="2023-05-31T08:57:46.073" v="227" actId="478"/>
          <ac:picMkLst>
            <pc:docMk/>
            <pc:sldMk cId="0" sldId="258"/>
            <ac:picMk id="9" creationId="{57397C10-8D5C-2637-D258-2A5AF6720DB1}"/>
          </ac:picMkLst>
        </pc:picChg>
      </pc:sldChg>
      <pc:sldChg chg="modSp mod">
        <pc:chgData name="David Eyre" userId="7ae57284-d6d5-4151-a55a-5b2db6933112" providerId="ADAL" clId="{4FBDD801-22A5-4DB9-AA49-FF7CEA341C2E}" dt="2023-05-31T10:13:44.711" v="742" actId="1076"/>
        <pc:sldMkLst>
          <pc:docMk/>
          <pc:sldMk cId="0" sldId="264"/>
        </pc:sldMkLst>
        <pc:spChg chg="mod">
          <ac:chgData name="David Eyre" userId="7ae57284-d6d5-4151-a55a-5b2db6933112" providerId="ADAL" clId="{4FBDD801-22A5-4DB9-AA49-FF7CEA341C2E}" dt="2023-05-31T10:13:44.711" v="742" actId="1076"/>
          <ac:spMkLst>
            <pc:docMk/>
            <pc:sldMk cId="0" sldId="264"/>
            <ac:spMk id="9" creationId="{00000000-0000-0000-0000-000000000000}"/>
          </ac:spMkLst>
        </pc:spChg>
      </pc:sldChg>
      <pc:sldChg chg="modSp mod">
        <pc:chgData name="David Eyre" userId="7ae57284-d6d5-4151-a55a-5b2db6933112" providerId="ADAL" clId="{4FBDD801-22A5-4DB9-AA49-FF7CEA341C2E}" dt="2023-05-31T10:15:52.247" v="751" actId="207"/>
        <pc:sldMkLst>
          <pc:docMk/>
          <pc:sldMk cId="0" sldId="275"/>
        </pc:sldMkLst>
        <pc:spChg chg="mod">
          <ac:chgData name="David Eyre" userId="7ae57284-d6d5-4151-a55a-5b2db6933112" providerId="ADAL" clId="{4FBDD801-22A5-4DB9-AA49-FF7CEA341C2E}" dt="2023-05-31T10:15:52.247" v="751" actId="207"/>
          <ac:spMkLst>
            <pc:docMk/>
            <pc:sldMk cId="0" sldId="275"/>
            <ac:spMk id="7" creationId="{00000000-0000-0000-0000-000000000000}"/>
          </ac:spMkLst>
        </pc:spChg>
      </pc:sldChg>
      <pc:sldChg chg="modSp mod">
        <pc:chgData name="David Eyre" userId="7ae57284-d6d5-4151-a55a-5b2db6933112" providerId="ADAL" clId="{4FBDD801-22A5-4DB9-AA49-FF7CEA341C2E}" dt="2023-05-31T10:15:40.556" v="749" actId="14100"/>
        <pc:sldMkLst>
          <pc:docMk/>
          <pc:sldMk cId="0" sldId="276"/>
        </pc:sldMkLst>
        <pc:spChg chg="mod">
          <ac:chgData name="David Eyre" userId="7ae57284-d6d5-4151-a55a-5b2db6933112" providerId="ADAL" clId="{4FBDD801-22A5-4DB9-AA49-FF7CEA341C2E}" dt="2023-05-31T10:15:40.556" v="749" actId="14100"/>
          <ac:spMkLst>
            <pc:docMk/>
            <pc:sldMk cId="0" sldId="276"/>
            <ac:spMk id="5" creationId="{00000000-0000-0000-0000-000000000000}"/>
          </ac:spMkLst>
        </pc:spChg>
      </pc:sldChg>
      <pc:sldChg chg="modSp mod">
        <pc:chgData name="David Eyre" userId="7ae57284-d6d5-4151-a55a-5b2db6933112" providerId="ADAL" clId="{4FBDD801-22A5-4DB9-AA49-FF7CEA341C2E}" dt="2023-05-31T10:15:29.340" v="747" actId="14100"/>
        <pc:sldMkLst>
          <pc:docMk/>
          <pc:sldMk cId="0" sldId="277"/>
        </pc:sldMkLst>
        <pc:spChg chg="mod">
          <ac:chgData name="David Eyre" userId="7ae57284-d6d5-4151-a55a-5b2db6933112" providerId="ADAL" clId="{4FBDD801-22A5-4DB9-AA49-FF7CEA341C2E}" dt="2023-05-31T10:15:29.340" v="747" actId="14100"/>
          <ac:spMkLst>
            <pc:docMk/>
            <pc:sldMk cId="0" sldId="277"/>
            <ac:spMk id="5" creationId="{00000000-0000-0000-0000-000000000000}"/>
          </ac:spMkLst>
        </pc:spChg>
      </pc:sldChg>
      <pc:sldChg chg="modSp mod">
        <pc:chgData name="David Eyre" userId="7ae57284-d6d5-4151-a55a-5b2db6933112" providerId="ADAL" clId="{4FBDD801-22A5-4DB9-AA49-FF7CEA341C2E}" dt="2023-05-31T10:16:50.696" v="765" actId="2710"/>
        <pc:sldMkLst>
          <pc:docMk/>
          <pc:sldMk cId="0" sldId="281"/>
        </pc:sldMkLst>
        <pc:spChg chg="mod">
          <ac:chgData name="David Eyre" userId="7ae57284-d6d5-4151-a55a-5b2db6933112" providerId="ADAL" clId="{4FBDD801-22A5-4DB9-AA49-FF7CEA341C2E}" dt="2023-05-31T10:16:50.696" v="765" actId="2710"/>
          <ac:spMkLst>
            <pc:docMk/>
            <pc:sldMk cId="0" sldId="281"/>
            <ac:spMk id="4" creationId="{00000000-0000-0000-0000-000000000000}"/>
          </ac:spMkLst>
        </pc:spChg>
        <pc:spChg chg="mod">
          <ac:chgData name="David Eyre" userId="7ae57284-d6d5-4151-a55a-5b2db6933112" providerId="ADAL" clId="{4FBDD801-22A5-4DB9-AA49-FF7CEA341C2E}" dt="2023-05-31T10:16:45.165" v="764" actId="1076"/>
          <ac:spMkLst>
            <pc:docMk/>
            <pc:sldMk cId="0" sldId="281"/>
            <ac:spMk id="5" creationId="{00000000-0000-0000-0000-000000000000}"/>
          </ac:spMkLst>
        </pc:spChg>
        <pc:picChg chg="mod">
          <ac:chgData name="David Eyre" userId="7ae57284-d6d5-4151-a55a-5b2db6933112" providerId="ADAL" clId="{4FBDD801-22A5-4DB9-AA49-FF7CEA341C2E}" dt="2023-05-31T10:16:35.074" v="760" actId="1076"/>
          <ac:picMkLst>
            <pc:docMk/>
            <pc:sldMk cId="0" sldId="281"/>
            <ac:picMk id="16" creationId="{42F825A6-63B8-ECAC-3525-1D64808D6402}"/>
          </ac:picMkLst>
        </pc:picChg>
        <pc:picChg chg="mod">
          <ac:chgData name="David Eyre" userId="7ae57284-d6d5-4151-a55a-5b2db6933112" providerId="ADAL" clId="{4FBDD801-22A5-4DB9-AA49-FF7CEA341C2E}" dt="2023-05-31T10:16:36.606" v="761" actId="1076"/>
          <ac:picMkLst>
            <pc:docMk/>
            <pc:sldMk cId="0" sldId="281"/>
            <ac:picMk id="18" creationId="{5B48E7D1-9F04-A169-8476-DD84CC03A773}"/>
          </ac:picMkLst>
        </pc:picChg>
        <pc:picChg chg="mod">
          <ac:chgData name="David Eyre" userId="7ae57284-d6d5-4151-a55a-5b2db6933112" providerId="ADAL" clId="{4FBDD801-22A5-4DB9-AA49-FF7CEA341C2E}" dt="2023-05-31T10:16:38.608" v="762" actId="1076"/>
          <ac:picMkLst>
            <pc:docMk/>
            <pc:sldMk cId="0" sldId="281"/>
            <ac:picMk id="20" creationId="{456A2A9F-7092-AD82-62DA-0B9CCA3C06D2}"/>
          </ac:picMkLst>
        </pc:picChg>
      </pc:sldChg>
      <pc:sldChg chg="modSp mod">
        <pc:chgData name="David Eyre" userId="7ae57284-d6d5-4151-a55a-5b2db6933112" providerId="ADAL" clId="{4FBDD801-22A5-4DB9-AA49-FF7CEA341C2E}" dt="2023-05-31T09:45:55.585" v="464" actId="255"/>
        <pc:sldMkLst>
          <pc:docMk/>
          <pc:sldMk cId="0" sldId="282"/>
        </pc:sldMkLst>
        <pc:spChg chg="mod">
          <ac:chgData name="David Eyre" userId="7ae57284-d6d5-4151-a55a-5b2db6933112" providerId="ADAL" clId="{4FBDD801-22A5-4DB9-AA49-FF7CEA341C2E}" dt="2023-05-31T09:45:55.585" v="464" actId="255"/>
          <ac:spMkLst>
            <pc:docMk/>
            <pc:sldMk cId="0" sldId="282"/>
            <ac:spMk id="5" creationId="{00000000-0000-0000-0000-000000000000}"/>
          </ac:spMkLst>
        </pc:spChg>
      </pc:sldChg>
      <pc:sldChg chg="modSp mod">
        <pc:chgData name="David Eyre" userId="7ae57284-d6d5-4151-a55a-5b2db6933112" providerId="ADAL" clId="{4FBDD801-22A5-4DB9-AA49-FF7CEA341C2E}" dt="2023-05-31T10:17:09.140" v="766" actId="255"/>
        <pc:sldMkLst>
          <pc:docMk/>
          <pc:sldMk cId="0" sldId="283"/>
        </pc:sldMkLst>
        <pc:spChg chg="mod">
          <ac:chgData name="David Eyre" userId="7ae57284-d6d5-4151-a55a-5b2db6933112" providerId="ADAL" clId="{4FBDD801-22A5-4DB9-AA49-FF7CEA341C2E}" dt="2023-05-31T10:17:09.140" v="766" actId="255"/>
          <ac:spMkLst>
            <pc:docMk/>
            <pc:sldMk cId="0" sldId="283"/>
            <ac:spMk id="4" creationId="{00000000-0000-0000-0000-000000000000}"/>
          </ac:spMkLst>
        </pc:spChg>
      </pc:sldChg>
      <pc:sldChg chg="modSp mod">
        <pc:chgData name="David Eyre" userId="7ae57284-d6d5-4151-a55a-5b2db6933112" providerId="ADAL" clId="{4FBDD801-22A5-4DB9-AA49-FF7CEA341C2E}" dt="2023-05-31T09:04:02.685" v="417" actId="1076"/>
        <pc:sldMkLst>
          <pc:docMk/>
          <pc:sldMk cId="0" sldId="287"/>
        </pc:sldMkLst>
        <pc:spChg chg="mod">
          <ac:chgData name="David Eyre" userId="7ae57284-d6d5-4151-a55a-5b2db6933112" providerId="ADAL" clId="{4FBDD801-22A5-4DB9-AA49-FF7CEA341C2E}" dt="2023-05-31T09:03:54.289" v="416" actId="20577"/>
          <ac:spMkLst>
            <pc:docMk/>
            <pc:sldMk cId="0" sldId="287"/>
            <ac:spMk id="8" creationId="{00000000-0000-0000-0000-000000000000}"/>
          </ac:spMkLst>
        </pc:spChg>
        <pc:spChg chg="mod">
          <ac:chgData name="David Eyre" userId="7ae57284-d6d5-4151-a55a-5b2db6933112" providerId="ADAL" clId="{4FBDD801-22A5-4DB9-AA49-FF7CEA341C2E}" dt="2023-05-31T09:04:02.685" v="417" actId="1076"/>
          <ac:spMkLst>
            <pc:docMk/>
            <pc:sldMk cId="0" sldId="287"/>
            <ac:spMk id="11" creationId="{5EA9BBFF-D6E7-2E59-B524-5893A81C0C76}"/>
          </ac:spMkLst>
        </pc:spChg>
      </pc:sldChg>
      <pc:sldChg chg="modSp mod">
        <pc:chgData name="David Eyre" userId="7ae57284-d6d5-4151-a55a-5b2db6933112" providerId="ADAL" clId="{4FBDD801-22A5-4DB9-AA49-FF7CEA341C2E}" dt="2023-05-31T10:15:48.511" v="750" actId="207"/>
        <pc:sldMkLst>
          <pc:docMk/>
          <pc:sldMk cId="1695377652" sldId="296"/>
        </pc:sldMkLst>
        <pc:spChg chg="mod">
          <ac:chgData name="David Eyre" userId="7ae57284-d6d5-4151-a55a-5b2db6933112" providerId="ADAL" clId="{4FBDD801-22A5-4DB9-AA49-FF7CEA341C2E}" dt="2023-05-31T10:15:48.511" v="750" actId="207"/>
          <ac:spMkLst>
            <pc:docMk/>
            <pc:sldMk cId="1695377652" sldId="296"/>
            <ac:spMk id="4" creationId="{00000000-0000-0000-0000-000000000000}"/>
          </ac:spMkLst>
        </pc:spChg>
      </pc:sldChg>
      <pc:sldChg chg="addSp delSp modSp mod">
        <pc:chgData name="David Eyre" userId="7ae57284-d6d5-4151-a55a-5b2db6933112" providerId="ADAL" clId="{4FBDD801-22A5-4DB9-AA49-FF7CEA341C2E}" dt="2023-05-31T10:18:05.833" v="803" actId="1035"/>
        <pc:sldMkLst>
          <pc:docMk/>
          <pc:sldMk cId="328390383" sldId="308"/>
        </pc:sldMkLst>
        <pc:spChg chg="add del mod">
          <ac:chgData name="David Eyre" userId="7ae57284-d6d5-4151-a55a-5b2db6933112" providerId="ADAL" clId="{4FBDD801-22A5-4DB9-AA49-FF7CEA341C2E}" dt="2023-05-31T10:18:04.835" v="801"/>
          <ac:spMkLst>
            <pc:docMk/>
            <pc:sldMk cId="328390383" sldId="308"/>
            <ac:spMk id="2" creationId="{F93A32CF-9768-9BBA-22D7-7045289D5B8F}"/>
          </ac:spMkLst>
        </pc:spChg>
        <pc:spChg chg="mod">
          <ac:chgData name="David Eyre" userId="7ae57284-d6d5-4151-a55a-5b2db6933112" providerId="ADAL" clId="{4FBDD801-22A5-4DB9-AA49-FF7CEA341C2E}" dt="2023-05-31T09:42:46.391" v="443" actId="14100"/>
          <ac:spMkLst>
            <pc:docMk/>
            <pc:sldMk cId="328390383" sldId="308"/>
            <ac:spMk id="4" creationId="{00000000-0000-0000-0000-000000000000}"/>
          </ac:spMkLst>
        </pc:spChg>
        <pc:spChg chg="add mod ord">
          <ac:chgData name="David Eyre" userId="7ae57284-d6d5-4151-a55a-5b2db6933112" providerId="ADAL" clId="{4FBDD801-22A5-4DB9-AA49-FF7CEA341C2E}" dt="2023-05-31T08:57:33.120" v="224" actId="164"/>
          <ac:spMkLst>
            <pc:docMk/>
            <pc:sldMk cId="328390383" sldId="308"/>
            <ac:spMk id="6" creationId="{E6811FC4-D538-1FFB-D805-47D8FB63C44C}"/>
          </ac:spMkLst>
        </pc:spChg>
        <pc:spChg chg="mod">
          <ac:chgData name="David Eyre" userId="7ae57284-d6d5-4151-a55a-5b2db6933112" providerId="ADAL" clId="{4FBDD801-22A5-4DB9-AA49-FF7CEA341C2E}" dt="2023-05-31T08:58:50.255" v="240" actId="1076"/>
          <ac:spMkLst>
            <pc:docMk/>
            <pc:sldMk cId="328390383" sldId="308"/>
            <ac:spMk id="8" creationId="{1740EA99-8A40-9A22-EC96-69DDD141F6EE}"/>
          </ac:spMkLst>
        </pc:spChg>
        <pc:spChg chg="mod">
          <ac:chgData name="David Eyre" userId="7ae57284-d6d5-4151-a55a-5b2db6933112" providerId="ADAL" clId="{4FBDD801-22A5-4DB9-AA49-FF7CEA341C2E}" dt="2023-05-31T08:58:16.795" v="230" actId="164"/>
          <ac:spMkLst>
            <pc:docMk/>
            <pc:sldMk cId="328390383" sldId="308"/>
            <ac:spMk id="12" creationId="{4DEEA90A-84A4-FA5D-5D03-2DE39040CECF}"/>
          </ac:spMkLst>
        </pc:spChg>
        <pc:spChg chg="add del mod">
          <ac:chgData name="David Eyre" userId="7ae57284-d6d5-4151-a55a-5b2db6933112" providerId="ADAL" clId="{4FBDD801-22A5-4DB9-AA49-FF7CEA341C2E}" dt="2023-05-31T08:59:14.983" v="243"/>
          <ac:spMkLst>
            <pc:docMk/>
            <pc:sldMk cId="328390383" sldId="308"/>
            <ac:spMk id="14" creationId="{05E13900-C728-81BC-C447-8AFEA093A968}"/>
          </ac:spMkLst>
        </pc:spChg>
        <pc:spChg chg="add del mod">
          <ac:chgData name="David Eyre" userId="7ae57284-d6d5-4151-a55a-5b2db6933112" providerId="ADAL" clId="{4FBDD801-22A5-4DB9-AA49-FF7CEA341C2E}" dt="2023-05-31T09:00:08.130" v="282"/>
          <ac:spMkLst>
            <pc:docMk/>
            <pc:sldMk cId="328390383" sldId="308"/>
            <ac:spMk id="15" creationId="{4C23A86F-1F9F-20A3-DD4A-1CF82F22C585}"/>
          </ac:spMkLst>
        </pc:spChg>
        <pc:spChg chg="add mod">
          <ac:chgData name="David Eyre" userId="7ae57284-d6d5-4151-a55a-5b2db6933112" providerId="ADAL" clId="{4FBDD801-22A5-4DB9-AA49-FF7CEA341C2E}" dt="2023-05-31T09:42:25.408" v="434" actId="20577"/>
          <ac:spMkLst>
            <pc:docMk/>
            <pc:sldMk cId="328390383" sldId="308"/>
            <ac:spMk id="17" creationId="{A44CE57D-1B3C-FF26-AA78-ED8D61DCF82E}"/>
          </ac:spMkLst>
        </pc:spChg>
        <pc:grpChg chg="add mod">
          <ac:chgData name="David Eyre" userId="7ae57284-d6d5-4151-a55a-5b2db6933112" providerId="ADAL" clId="{4FBDD801-22A5-4DB9-AA49-FF7CEA341C2E}" dt="2023-05-31T08:57:33.120" v="224" actId="164"/>
          <ac:grpSpMkLst>
            <pc:docMk/>
            <pc:sldMk cId="328390383" sldId="308"/>
            <ac:grpSpMk id="10" creationId="{80E5A209-1A7D-3A86-720D-235384895F06}"/>
          </ac:grpSpMkLst>
        </pc:grpChg>
        <pc:grpChg chg="add mod">
          <ac:chgData name="David Eyre" userId="7ae57284-d6d5-4151-a55a-5b2db6933112" providerId="ADAL" clId="{4FBDD801-22A5-4DB9-AA49-FF7CEA341C2E}" dt="2023-05-31T10:18:05.833" v="803" actId="1035"/>
          <ac:grpSpMkLst>
            <pc:docMk/>
            <pc:sldMk cId="328390383" sldId="308"/>
            <ac:grpSpMk id="13" creationId="{1583920C-4FAD-0E36-3DFE-53BF31891961}"/>
          </ac:grpSpMkLst>
        </pc:grpChg>
        <pc:picChg chg="add mod">
          <ac:chgData name="David Eyre" userId="7ae57284-d6d5-4151-a55a-5b2db6933112" providerId="ADAL" clId="{4FBDD801-22A5-4DB9-AA49-FF7CEA341C2E}" dt="2023-05-31T08:57:33.120" v="224" actId="164"/>
          <ac:picMkLst>
            <pc:docMk/>
            <pc:sldMk cId="328390383" sldId="308"/>
            <ac:picMk id="3" creationId="{1DFB2886-95D8-4928-706E-BAB32F49C602}"/>
          </ac:picMkLst>
        </pc:picChg>
        <pc:picChg chg="del mod">
          <ac:chgData name="David Eyre" userId="7ae57284-d6d5-4151-a55a-5b2db6933112" providerId="ADAL" clId="{4FBDD801-22A5-4DB9-AA49-FF7CEA341C2E}" dt="2023-05-31T09:00:44.653" v="288" actId="478"/>
          <ac:picMkLst>
            <pc:docMk/>
            <pc:sldMk cId="328390383" sldId="308"/>
            <ac:picMk id="5" creationId="{00000000-0000-0000-0000-000000000000}"/>
          </ac:picMkLst>
        </pc:picChg>
        <pc:picChg chg="mod">
          <ac:chgData name="David Eyre" userId="7ae57284-d6d5-4151-a55a-5b2db6933112" providerId="ADAL" clId="{4FBDD801-22A5-4DB9-AA49-FF7CEA341C2E}" dt="2023-05-31T08:58:16.795" v="230" actId="164"/>
          <ac:picMkLst>
            <pc:docMk/>
            <pc:sldMk cId="328390383" sldId="308"/>
            <ac:picMk id="9" creationId="{4AA9E688-123B-1E1D-7003-CBBA7238A40F}"/>
          </ac:picMkLst>
        </pc:picChg>
        <pc:picChg chg="mod">
          <ac:chgData name="David Eyre" userId="7ae57284-d6d5-4151-a55a-5b2db6933112" providerId="ADAL" clId="{4FBDD801-22A5-4DB9-AA49-FF7CEA341C2E}" dt="2023-05-31T08:58:16.795" v="230" actId="164"/>
          <ac:picMkLst>
            <pc:docMk/>
            <pc:sldMk cId="328390383" sldId="308"/>
            <ac:picMk id="11" creationId="{F98F13B7-A5A4-29E3-511A-AE31EB9A018E}"/>
          </ac:picMkLst>
        </pc:picChg>
      </pc:sldChg>
      <pc:sldChg chg="del">
        <pc:chgData name="David Eyre" userId="7ae57284-d6d5-4151-a55a-5b2db6933112" providerId="ADAL" clId="{4FBDD801-22A5-4DB9-AA49-FF7CEA341C2E}" dt="2023-05-31T10:14:15.937" v="743" actId="2696"/>
        <pc:sldMkLst>
          <pc:docMk/>
          <pc:sldMk cId="1427370181" sldId="311"/>
        </pc:sldMkLst>
      </pc:sldChg>
      <pc:sldChg chg="modSp mod">
        <pc:chgData name="David Eyre" userId="7ae57284-d6d5-4151-a55a-5b2db6933112" providerId="ADAL" clId="{4FBDD801-22A5-4DB9-AA49-FF7CEA341C2E}" dt="2023-05-31T09:43:47.365" v="458" actId="20577"/>
        <pc:sldMkLst>
          <pc:docMk/>
          <pc:sldMk cId="3269509609" sldId="396"/>
        </pc:sldMkLst>
        <pc:spChg chg="mod">
          <ac:chgData name="David Eyre" userId="7ae57284-d6d5-4151-a55a-5b2db6933112" providerId="ADAL" clId="{4FBDD801-22A5-4DB9-AA49-FF7CEA341C2E}" dt="2023-05-31T09:43:39.340" v="448" actId="1076"/>
          <ac:spMkLst>
            <pc:docMk/>
            <pc:sldMk cId="3269509609" sldId="396"/>
            <ac:spMk id="4" creationId="{00000000-0000-0000-0000-000000000000}"/>
          </ac:spMkLst>
        </pc:spChg>
        <pc:spChg chg="mod">
          <ac:chgData name="David Eyre" userId="7ae57284-d6d5-4151-a55a-5b2db6933112" providerId="ADAL" clId="{4FBDD801-22A5-4DB9-AA49-FF7CEA341C2E}" dt="2023-05-31T09:43:47.365" v="458" actId="20577"/>
          <ac:spMkLst>
            <pc:docMk/>
            <pc:sldMk cId="3269509609" sldId="396"/>
            <ac:spMk id="5" creationId="{00000000-0000-0000-0000-000000000000}"/>
          </ac:spMkLst>
        </pc:spChg>
      </pc:sldChg>
      <pc:sldChg chg="add del ord">
        <pc:chgData name="David Eyre" userId="7ae57284-d6d5-4151-a55a-5b2db6933112" providerId="ADAL" clId="{4FBDD801-22A5-4DB9-AA49-FF7CEA341C2E}" dt="2023-05-24T12:41:48.294" v="3" actId="2696"/>
        <pc:sldMkLst>
          <pc:docMk/>
          <pc:sldMk cId="202236104" sldId="397"/>
        </pc:sldMkLst>
      </pc:sldChg>
      <pc:sldChg chg="addSp delSp modSp add mod ord modNotesTx">
        <pc:chgData name="David Eyre" userId="7ae57284-d6d5-4151-a55a-5b2db6933112" providerId="ADAL" clId="{4FBDD801-22A5-4DB9-AA49-FF7CEA341C2E}" dt="2023-05-31T10:11:52.434" v="738" actId="6549"/>
        <pc:sldMkLst>
          <pc:docMk/>
          <pc:sldMk cId="1013103398" sldId="397"/>
        </pc:sldMkLst>
        <pc:spChg chg="del">
          <ac:chgData name="David Eyre" userId="7ae57284-d6d5-4151-a55a-5b2db6933112" providerId="ADAL" clId="{4FBDD801-22A5-4DB9-AA49-FF7CEA341C2E}" dt="2023-05-31T09:46:39.621" v="469" actId="478"/>
          <ac:spMkLst>
            <pc:docMk/>
            <pc:sldMk cId="1013103398" sldId="397"/>
            <ac:spMk id="3" creationId="{AEBF5EF0-303D-C893-9BD9-9F66582CD6CD}"/>
          </ac:spMkLst>
        </pc:spChg>
        <pc:spChg chg="del mod">
          <ac:chgData name="David Eyre" userId="7ae57284-d6d5-4151-a55a-5b2db6933112" providerId="ADAL" clId="{4FBDD801-22A5-4DB9-AA49-FF7CEA341C2E}" dt="2023-05-31T10:11:04.514" v="728" actId="478"/>
          <ac:spMkLst>
            <pc:docMk/>
            <pc:sldMk cId="1013103398" sldId="397"/>
            <ac:spMk id="4" creationId="{00000000-0000-0000-0000-000000000000}"/>
          </ac:spMkLst>
        </pc:spChg>
        <pc:spChg chg="del">
          <ac:chgData name="David Eyre" userId="7ae57284-d6d5-4151-a55a-5b2db6933112" providerId="ADAL" clId="{4FBDD801-22A5-4DB9-AA49-FF7CEA341C2E}" dt="2023-05-31T09:46:45.127" v="474" actId="478"/>
          <ac:spMkLst>
            <pc:docMk/>
            <pc:sldMk cId="1013103398" sldId="397"/>
            <ac:spMk id="5" creationId="{00000000-0000-0000-0000-000000000000}"/>
          </ac:spMkLst>
        </pc:spChg>
        <pc:spChg chg="mod">
          <ac:chgData name="David Eyre" userId="7ae57284-d6d5-4151-a55a-5b2db6933112" providerId="ADAL" clId="{4FBDD801-22A5-4DB9-AA49-FF7CEA341C2E}" dt="2023-05-31T09:48:49.234" v="612"/>
          <ac:spMkLst>
            <pc:docMk/>
            <pc:sldMk cId="1013103398" sldId="397"/>
            <ac:spMk id="7" creationId="{0F4E29AD-B6F2-B938-0E14-B89648074A3D}"/>
          </ac:spMkLst>
        </pc:spChg>
        <pc:spChg chg="mod">
          <ac:chgData name="David Eyre" userId="7ae57284-d6d5-4151-a55a-5b2db6933112" providerId="ADAL" clId="{4FBDD801-22A5-4DB9-AA49-FF7CEA341C2E}" dt="2023-05-31T09:48:49.234" v="612"/>
          <ac:spMkLst>
            <pc:docMk/>
            <pc:sldMk cId="1013103398" sldId="397"/>
            <ac:spMk id="11" creationId="{BA413B98-BD57-2B53-6D57-E352F9FB3804}"/>
          </ac:spMkLst>
        </pc:spChg>
        <pc:spChg chg="add del mod">
          <ac:chgData name="David Eyre" userId="7ae57284-d6d5-4151-a55a-5b2db6933112" providerId="ADAL" clId="{4FBDD801-22A5-4DB9-AA49-FF7CEA341C2E}" dt="2023-05-31T09:48:57.823" v="615" actId="478"/>
          <ac:spMkLst>
            <pc:docMk/>
            <pc:sldMk cId="1013103398" sldId="397"/>
            <ac:spMk id="13" creationId="{E3003ED2-5AFC-ADFC-5D16-E39C67FE9048}"/>
          </ac:spMkLst>
        </pc:spChg>
        <pc:grpChg chg="add del mod">
          <ac:chgData name="David Eyre" userId="7ae57284-d6d5-4151-a55a-5b2db6933112" providerId="ADAL" clId="{4FBDD801-22A5-4DB9-AA49-FF7CEA341C2E}" dt="2023-05-31T10:11:05.654" v="729" actId="478"/>
          <ac:grpSpMkLst>
            <pc:docMk/>
            <pc:sldMk cId="1013103398" sldId="397"/>
            <ac:grpSpMk id="6" creationId="{31FDE364-3A5C-2D21-BF83-D94038887BF2}"/>
          </ac:grpSpMkLst>
        </pc:grpChg>
        <pc:grpChg chg="add del mod">
          <ac:chgData name="David Eyre" userId="7ae57284-d6d5-4151-a55a-5b2db6933112" providerId="ADAL" clId="{4FBDD801-22A5-4DB9-AA49-FF7CEA341C2E}" dt="2023-05-31T10:11:06.702" v="730" actId="478"/>
          <ac:grpSpMkLst>
            <pc:docMk/>
            <pc:sldMk cId="1013103398" sldId="397"/>
            <ac:grpSpMk id="10" creationId="{89EF4F44-8284-B276-14B4-F51A6A6254D3}"/>
          </ac:grpSpMkLst>
        </pc:grpChg>
        <pc:picChg chg="del">
          <ac:chgData name="David Eyre" userId="7ae57284-d6d5-4151-a55a-5b2db6933112" providerId="ADAL" clId="{4FBDD801-22A5-4DB9-AA49-FF7CEA341C2E}" dt="2023-05-31T09:46:38.912" v="468" actId="478"/>
          <ac:picMkLst>
            <pc:docMk/>
            <pc:sldMk cId="1013103398" sldId="397"/>
            <ac:picMk id="2" creationId="{27701186-905C-0327-A575-55A1D59322AB}"/>
          </ac:picMkLst>
        </pc:picChg>
        <pc:picChg chg="mod">
          <ac:chgData name="David Eyre" userId="7ae57284-d6d5-4151-a55a-5b2db6933112" providerId="ADAL" clId="{4FBDD801-22A5-4DB9-AA49-FF7CEA341C2E}" dt="2023-05-31T09:48:49.234" v="612"/>
          <ac:picMkLst>
            <pc:docMk/>
            <pc:sldMk cId="1013103398" sldId="397"/>
            <ac:picMk id="8" creationId="{541FC624-1B85-CEAD-838F-4C0E41E4C069}"/>
          </ac:picMkLst>
        </pc:picChg>
        <pc:picChg chg="mod">
          <ac:chgData name="David Eyre" userId="7ae57284-d6d5-4151-a55a-5b2db6933112" providerId="ADAL" clId="{4FBDD801-22A5-4DB9-AA49-FF7CEA341C2E}" dt="2023-05-31T09:48:49.234" v="612"/>
          <ac:picMkLst>
            <pc:docMk/>
            <pc:sldMk cId="1013103398" sldId="397"/>
            <ac:picMk id="9" creationId="{2694B963-F877-9176-A48A-F55B46B787CB}"/>
          </ac:picMkLst>
        </pc:picChg>
        <pc:picChg chg="mod">
          <ac:chgData name="David Eyre" userId="7ae57284-d6d5-4151-a55a-5b2db6933112" providerId="ADAL" clId="{4FBDD801-22A5-4DB9-AA49-FF7CEA341C2E}" dt="2023-05-31T09:48:49.234" v="612"/>
          <ac:picMkLst>
            <pc:docMk/>
            <pc:sldMk cId="1013103398" sldId="397"/>
            <ac:picMk id="12" creationId="{CF654423-4301-82FA-6E74-24194EC3AAC3}"/>
          </ac:picMkLst>
        </pc:picChg>
        <pc:picChg chg="add mod">
          <ac:chgData name="David Eyre" userId="7ae57284-d6d5-4151-a55a-5b2db6933112" providerId="ADAL" clId="{4FBDD801-22A5-4DB9-AA49-FF7CEA341C2E}" dt="2023-05-31T10:11:30.720" v="735" actId="14100"/>
          <ac:picMkLst>
            <pc:docMk/>
            <pc:sldMk cId="1013103398" sldId="397"/>
            <ac:picMk id="15" creationId="{552267E6-7C38-B1F7-7EB1-5B8EC98FA94E}"/>
          </ac:picMkLst>
        </pc:picChg>
        <pc:picChg chg="del mod">
          <ac:chgData name="David Eyre" userId="7ae57284-d6d5-4151-a55a-5b2db6933112" providerId="ADAL" clId="{4FBDD801-22A5-4DB9-AA49-FF7CEA341C2E}" dt="2023-05-31T09:46:41.314" v="472" actId="478"/>
          <ac:picMkLst>
            <pc:docMk/>
            <pc:sldMk cId="1013103398" sldId="397"/>
            <ac:picMk id="16" creationId="{42F825A6-63B8-ECAC-3525-1D64808D6402}"/>
          </ac:picMkLst>
        </pc:picChg>
        <pc:picChg chg="del">
          <ac:chgData name="David Eyre" userId="7ae57284-d6d5-4151-a55a-5b2db6933112" providerId="ADAL" clId="{4FBDD801-22A5-4DB9-AA49-FF7CEA341C2E}" dt="2023-05-31T09:46:41.941" v="473" actId="478"/>
          <ac:picMkLst>
            <pc:docMk/>
            <pc:sldMk cId="1013103398" sldId="397"/>
            <ac:picMk id="18" creationId="{5B48E7D1-9F04-A169-8476-DD84CC03A773}"/>
          </ac:picMkLst>
        </pc:picChg>
        <pc:picChg chg="del">
          <ac:chgData name="David Eyre" userId="7ae57284-d6d5-4151-a55a-5b2db6933112" providerId="ADAL" clId="{4FBDD801-22A5-4DB9-AA49-FF7CEA341C2E}" dt="2023-05-31T09:46:40.735" v="470" actId="478"/>
          <ac:picMkLst>
            <pc:docMk/>
            <pc:sldMk cId="1013103398" sldId="397"/>
            <ac:picMk id="20" creationId="{456A2A9F-7092-AD82-62DA-0B9CCA3C06D2}"/>
          </ac:picMkLst>
        </pc:picChg>
      </pc:sldChg>
      <pc:sldChg chg="modSp add mod">
        <pc:chgData name="David Eyre" userId="7ae57284-d6d5-4151-a55a-5b2db6933112" providerId="ADAL" clId="{4FBDD801-22A5-4DB9-AA49-FF7CEA341C2E}" dt="2023-05-31T10:06:45.152" v="726" actId="13926"/>
        <pc:sldMkLst>
          <pc:docMk/>
          <pc:sldMk cId="1422598862" sldId="398"/>
        </pc:sldMkLst>
        <pc:spChg chg="mod">
          <ac:chgData name="David Eyre" userId="7ae57284-d6d5-4151-a55a-5b2db6933112" providerId="ADAL" clId="{4FBDD801-22A5-4DB9-AA49-FF7CEA341C2E}" dt="2023-05-31T10:06:45.152" v="726" actId="13926"/>
          <ac:spMkLst>
            <pc:docMk/>
            <pc:sldMk cId="1422598862" sldId="398"/>
            <ac:spMk id="4" creationId="{00000000-0000-0000-0000-000000000000}"/>
          </ac:spMkLst>
        </pc:spChg>
      </pc:sldChg>
      <pc:sldChg chg="add modNotesTx">
        <pc:chgData name="David Eyre" userId="7ae57284-d6d5-4151-a55a-5b2db6933112" providerId="ADAL" clId="{4FBDD801-22A5-4DB9-AA49-FF7CEA341C2E}" dt="2023-05-31T10:11:59.042" v="739" actId="6549"/>
        <pc:sldMkLst>
          <pc:docMk/>
          <pc:sldMk cId="1857720372" sldId="399"/>
        </pc:sldMkLst>
      </pc:sldChg>
    </pc:docChg>
  </pc:docChgLst>
  <pc:docChgLst>
    <pc:chgData name="David Eyre" userId="7ae57284-d6d5-4151-a55a-5b2db6933112" providerId="ADAL" clId="{D4167D4D-6F92-4E2D-AED3-792CE5A10209}"/>
    <pc:docChg chg="undo custSel addSld delSld modSld">
      <pc:chgData name="David Eyre" userId="7ae57284-d6d5-4151-a55a-5b2db6933112" providerId="ADAL" clId="{D4167D4D-6F92-4E2D-AED3-792CE5A10209}" dt="2023-05-10T09:39:55.162" v="365" actId="1076"/>
      <pc:docMkLst>
        <pc:docMk/>
      </pc:docMkLst>
      <pc:sldChg chg="modSp mod">
        <pc:chgData name="David Eyre" userId="7ae57284-d6d5-4151-a55a-5b2db6933112" providerId="ADAL" clId="{D4167D4D-6F92-4E2D-AED3-792CE5A10209}" dt="2023-05-10T09:18:02.420" v="35" actId="13926"/>
        <pc:sldMkLst>
          <pc:docMk/>
          <pc:sldMk cId="0" sldId="265"/>
        </pc:sldMkLst>
        <pc:spChg chg="mod">
          <ac:chgData name="David Eyre" userId="7ae57284-d6d5-4151-a55a-5b2db6933112" providerId="ADAL" clId="{D4167D4D-6F92-4E2D-AED3-792CE5A10209}" dt="2023-05-10T09:18:02.420" v="35" actId="13926"/>
          <ac:spMkLst>
            <pc:docMk/>
            <pc:sldMk cId="0" sldId="265"/>
            <ac:spMk id="5" creationId="{00000000-0000-0000-0000-000000000000}"/>
          </ac:spMkLst>
        </pc:spChg>
      </pc:sldChg>
      <pc:sldChg chg="modSp mod">
        <pc:chgData name="David Eyre" userId="7ae57284-d6d5-4151-a55a-5b2db6933112" providerId="ADAL" clId="{D4167D4D-6F92-4E2D-AED3-792CE5A10209}" dt="2023-05-10T09:12:20.889" v="25" actId="1076"/>
        <pc:sldMkLst>
          <pc:docMk/>
          <pc:sldMk cId="0" sldId="272"/>
        </pc:sldMkLst>
        <pc:picChg chg="mod">
          <ac:chgData name="David Eyre" userId="7ae57284-d6d5-4151-a55a-5b2db6933112" providerId="ADAL" clId="{D4167D4D-6F92-4E2D-AED3-792CE5A10209}" dt="2023-05-10T09:12:20.889" v="25" actId="1076"/>
          <ac:picMkLst>
            <pc:docMk/>
            <pc:sldMk cId="0" sldId="272"/>
            <ac:picMk id="2" creationId="{F31A71A2-7177-0F02-3E0A-4133AC08AB55}"/>
          </ac:picMkLst>
        </pc:picChg>
      </pc:sldChg>
      <pc:sldChg chg="addSp delSp modSp mod">
        <pc:chgData name="David Eyre" userId="7ae57284-d6d5-4151-a55a-5b2db6933112" providerId="ADAL" clId="{D4167D4D-6F92-4E2D-AED3-792CE5A10209}" dt="2023-05-10T09:13:22.780" v="33" actId="1076"/>
        <pc:sldMkLst>
          <pc:docMk/>
          <pc:sldMk cId="0" sldId="274"/>
        </pc:sldMkLst>
        <pc:spChg chg="add del mod">
          <ac:chgData name="David Eyre" userId="7ae57284-d6d5-4151-a55a-5b2db6933112" providerId="ADAL" clId="{D4167D4D-6F92-4E2D-AED3-792CE5A10209}" dt="2023-05-10T09:12:18.115" v="23" actId="22"/>
          <ac:spMkLst>
            <pc:docMk/>
            <pc:sldMk cId="0" sldId="274"/>
            <ac:spMk id="5" creationId="{219C3659-BDDA-4E20-D58B-3059AC66A19E}"/>
          </ac:spMkLst>
        </pc:spChg>
        <pc:spChg chg="add mod">
          <ac:chgData name="David Eyre" userId="7ae57284-d6d5-4151-a55a-5b2db6933112" providerId="ADAL" clId="{D4167D4D-6F92-4E2D-AED3-792CE5A10209}" dt="2023-05-10T09:13:15.863" v="31"/>
          <ac:spMkLst>
            <pc:docMk/>
            <pc:sldMk cId="0" sldId="274"/>
            <ac:spMk id="7" creationId="{024BE650-2106-47C6-D91F-3FEDB057ADF7}"/>
          </ac:spMkLst>
        </pc:spChg>
        <pc:picChg chg="add del mod">
          <ac:chgData name="David Eyre" userId="7ae57284-d6d5-4151-a55a-5b2db6933112" providerId="ADAL" clId="{D4167D4D-6F92-4E2D-AED3-792CE5A10209}" dt="2023-05-10T09:12:24.446" v="26"/>
          <ac:picMkLst>
            <pc:docMk/>
            <pc:sldMk cId="0" sldId="274"/>
            <ac:picMk id="2" creationId="{859768D9-1C39-A27D-A666-FA53403E072D}"/>
          </ac:picMkLst>
        </pc:picChg>
        <pc:picChg chg="add mod">
          <ac:chgData name="David Eyre" userId="7ae57284-d6d5-4151-a55a-5b2db6933112" providerId="ADAL" clId="{D4167D4D-6F92-4E2D-AED3-792CE5A10209}" dt="2023-05-10T09:13:15.863" v="31"/>
          <ac:picMkLst>
            <pc:docMk/>
            <pc:sldMk cId="0" sldId="274"/>
            <ac:picMk id="6" creationId="{0A4D6711-EA77-81F1-D7EE-EC5E39794040}"/>
          </ac:picMkLst>
        </pc:picChg>
        <pc:picChg chg="mod">
          <ac:chgData name="David Eyre" userId="7ae57284-d6d5-4151-a55a-5b2db6933112" providerId="ADAL" clId="{D4167D4D-6F92-4E2D-AED3-792CE5A10209}" dt="2023-05-10T09:13:22.780" v="33" actId="1076"/>
          <ac:picMkLst>
            <pc:docMk/>
            <pc:sldMk cId="0" sldId="274"/>
            <ac:picMk id="18" creationId="{8E6CFD29-20A1-34C4-82E4-7292C3276EDF}"/>
          </ac:picMkLst>
        </pc:picChg>
      </pc:sldChg>
      <pc:sldChg chg="del">
        <pc:chgData name="David Eyre" userId="7ae57284-d6d5-4151-a55a-5b2db6933112" providerId="ADAL" clId="{D4167D4D-6F92-4E2D-AED3-792CE5A10209}" dt="2023-05-10T09:17:39.582" v="34" actId="2696"/>
        <pc:sldMkLst>
          <pc:docMk/>
          <pc:sldMk cId="0" sldId="279"/>
        </pc:sldMkLst>
      </pc:sldChg>
      <pc:sldChg chg="del">
        <pc:chgData name="David Eyre" userId="7ae57284-d6d5-4151-a55a-5b2db6933112" providerId="ADAL" clId="{D4167D4D-6F92-4E2D-AED3-792CE5A10209}" dt="2023-05-10T09:09:25.094" v="1" actId="2696"/>
        <pc:sldMkLst>
          <pc:docMk/>
          <pc:sldMk cId="0" sldId="285"/>
        </pc:sldMkLst>
      </pc:sldChg>
      <pc:sldChg chg="add del">
        <pc:chgData name="David Eyre" userId="7ae57284-d6d5-4151-a55a-5b2db6933112" providerId="ADAL" clId="{D4167D4D-6F92-4E2D-AED3-792CE5A10209}" dt="2023-05-10T09:12:31.075" v="28" actId="2696"/>
        <pc:sldMkLst>
          <pc:docMk/>
          <pc:sldMk cId="0" sldId="286"/>
        </pc:sldMkLst>
      </pc:sldChg>
      <pc:sldChg chg="add del">
        <pc:chgData name="David Eyre" userId="7ae57284-d6d5-4151-a55a-5b2db6933112" providerId="ADAL" clId="{D4167D4D-6F92-4E2D-AED3-792CE5A10209}" dt="2023-05-10T09:12:31.075" v="28" actId="2696"/>
        <pc:sldMkLst>
          <pc:docMk/>
          <pc:sldMk cId="0" sldId="287"/>
        </pc:sldMkLst>
      </pc:sldChg>
      <pc:sldChg chg="modSp mod">
        <pc:chgData name="David Eyre" userId="7ae57284-d6d5-4151-a55a-5b2db6933112" providerId="ADAL" clId="{D4167D4D-6F92-4E2D-AED3-792CE5A10209}" dt="2023-05-10T09:12:18.674" v="24" actId="1076"/>
        <pc:sldMkLst>
          <pc:docMk/>
          <pc:sldMk cId="1695377652" sldId="296"/>
        </pc:sldMkLst>
        <pc:picChg chg="mod">
          <ac:chgData name="David Eyre" userId="7ae57284-d6d5-4151-a55a-5b2db6933112" providerId="ADAL" clId="{D4167D4D-6F92-4E2D-AED3-792CE5A10209}" dt="2023-05-10T09:12:18.674" v="24" actId="1076"/>
          <ac:picMkLst>
            <pc:docMk/>
            <pc:sldMk cId="1695377652" sldId="296"/>
            <ac:picMk id="2" creationId="{3E3B75A4-2C40-0E43-3CDB-38EAFB99264E}"/>
          </ac:picMkLst>
        </pc:picChg>
        <pc:picChg chg="mod">
          <ac:chgData name="David Eyre" userId="7ae57284-d6d5-4151-a55a-5b2db6933112" providerId="ADAL" clId="{D4167D4D-6F92-4E2D-AED3-792CE5A10209}" dt="2023-05-10T09:11:41.345" v="16" actId="1076"/>
          <ac:picMkLst>
            <pc:docMk/>
            <pc:sldMk cId="1695377652" sldId="296"/>
            <ac:picMk id="15" creationId="{E614E557-957A-49F1-B1B1-6A3E6FEA969E}"/>
          </ac:picMkLst>
        </pc:picChg>
      </pc:sldChg>
      <pc:sldChg chg="modSp del mod">
        <pc:chgData name="David Eyre" userId="7ae57284-d6d5-4151-a55a-5b2db6933112" providerId="ADAL" clId="{D4167D4D-6F92-4E2D-AED3-792CE5A10209}" dt="2023-05-10T09:09:25.094" v="1" actId="2696"/>
        <pc:sldMkLst>
          <pc:docMk/>
          <pc:sldMk cId="3626437785" sldId="297"/>
        </pc:sldMkLst>
        <pc:picChg chg="mod">
          <ac:chgData name="David Eyre" userId="7ae57284-d6d5-4151-a55a-5b2db6933112" providerId="ADAL" clId="{D4167D4D-6F92-4E2D-AED3-792CE5A10209}" dt="2023-05-10T09:09:15.548" v="0" actId="1076"/>
          <ac:picMkLst>
            <pc:docMk/>
            <pc:sldMk cId="3626437785" sldId="297"/>
            <ac:picMk id="16" creationId="{4EEE98D9-B106-1612-ECEF-DE01589DAD42}"/>
          </ac:picMkLst>
        </pc:picChg>
      </pc:sldChg>
      <pc:sldChg chg="del">
        <pc:chgData name="David Eyre" userId="7ae57284-d6d5-4151-a55a-5b2db6933112" providerId="ADAL" clId="{D4167D4D-6F92-4E2D-AED3-792CE5A10209}" dt="2023-05-10T09:09:25.094" v="1" actId="2696"/>
        <pc:sldMkLst>
          <pc:docMk/>
          <pc:sldMk cId="1186895326" sldId="299"/>
        </pc:sldMkLst>
      </pc:sldChg>
      <pc:sldChg chg="add del">
        <pc:chgData name="David Eyre" userId="7ae57284-d6d5-4151-a55a-5b2db6933112" providerId="ADAL" clId="{D4167D4D-6F92-4E2D-AED3-792CE5A10209}" dt="2023-05-10T09:12:44.760" v="29" actId="47"/>
        <pc:sldMkLst>
          <pc:docMk/>
          <pc:sldMk cId="3094164129" sldId="307"/>
        </pc:sldMkLst>
      </pc:sldChg>
      <pc:sldChg chg="addSp delSp modSp mod">
        <pc:chgData name="David Eyre" userId="7ae57284-d6d5-4151-a55a-5b2db6933112" providerId="ADAL" clId="{D4167D4D-6F92-4E2D-AED3-792CE5A10209}" dt="2023-05-10T09:39:55.162" v="365" actId="1076"/>
        <pc:sldMkLst>
          <pc:docMk/>
          <pc:sldMk cId="328390383" sldId="308"/>
        </pc:sldMkLst>
        <pc:spChg chg="add del mod">
          <ac:chgData name="David Eyre" userId="7ae57284-d6d5-4151-a55a-5b2db6933112" providerId="ADAL" clId="{D4167D4D-6F92-4E2D-AED3-792CE5A10209}" dt="2023-05-10T09:39:50.710" v="364" actId="1076"/>
          <ac:spMkLst>
            <pc:docMk/>
            <pc:sldMk cId="328390383" sldId="308"/>
            <ac:spMk id="4" creationId="{00000000-0000-0000-0000-000000000000}"/>
          </ac:spMkLst>
        </pc:spChg>
        <pc:spChg chg="mod">
          <ac:chgData name="David Eyre" userId="7ae57284-d6d5-4151-a55a-5b2db6933112" providerId="ADAL" clId="{D4167D4D-6F92-4E2D-AED3-792CE5A10209}" dt="2023-05-10T09:39:55.162" v="365" actId="1076"/>
          <ac:spMkLst>
            <pc:docMk/>
            <pc:sldMk cId="328390383" sldId="308"/>
            <ac:spMk id="7" creationId="{00000000-0000-0000-0000-000000000000}"/>
          </ac:spMkLst>
        </pc:spChg>
        <pc:spChg chg="mod">
          <ac:chgData name="David Eyre" userId="7ae57284-d6d5-4151-a55a-5b2db6933112" providerId="ADAL" clId="{D4167D4D-6F92-4E2D-AED3-792CE5A10209}" dt="2023-05-10T09:29:28.465" v="158" actId="13926"/>
          <ac:spMkLst>
            <pc:docMk/>
            <pc:sldMk cId="328390383" sldId="308"/>
            <ac:spMk id="8" creationId="{1740EA99-8A40-9A22-EC96-69DDD141F6EE}"/>
          </ac:spMkLst>
        </pc:spChg>
        <pc:spChg chg="add mod ord">
          <ac:chgData name="David Eyre" userId="7ae57284-d6d5-4151-a55a-5b2db6933112" providerId="ADAL" clId="{D4167D4D-6F92-4E2D-AED3-792CE5A10209}" dt="2023-05-10T09:29:00.423" v="155" actId="14100"/>
          <ac:spMkLst>
            <pc:docMk/>
            <pc:sldMk cId="328390383" sldId="308"/>
            <ac:spMk id="12" creationId="{4DEEA90A-84A4-FA5D-5D03-2DE39040CECF}"/>
          </ac:spMkLst>
        </pc:spChg>
        <pc:picChg chg="add del mod">
          <ac:chgData name="David Eyre" userId="7ae57284-d6d5-4151-a55a-5b2db6933112" providerId="ADAL" clId="{D4167D4D-6F92-4E2D-AED3-792CE5A10209}" dt="2023-05-10T09:19:06.232" v="115" actId="478"/>
          <ac:picMkLst>
            <pc:docMk/>
            <pc:sldMk cId="328390383" sldId="308"/>
            <ac:picMk id="3" creationId="{6B5F9E5A-E446-CA82-99CE-6CC74736A6EB}"/>
          </ac:picMkLst>
        </pc:picChg>
        <pc:picChg chg="add mod ord">
          <ac:chgData name="David Eyre" userId="7ae57284-d6d5-4151-a55a-5b2db6933112" providerId="ADAL" clId="{D4167D4D-6F92-4E2D-AED3-792CE5A10209}" dt="2023-05-10T09:29:19.346" v="157" actId="1076"/>
          <ac:picMkLst>
            <pc:docMk/>
            <pc:sldMk cId="328390383" sldId="308"/>
            <ac:picMk id="9" creationId="{4AA9E688-123B-1E1D-7003-CBBA7238A40F}"/>
          </ac:picMkLst>
        </pc:picChg>
        <pc:picChg chg="add mod ord">
          <ac:chgData name="David Eyre" userId="7ae57284-d6d5-4151-a55a-5b2db6933112" providerId="ADAL" clId="{D4167D4D-6F92-4E2D-AED3-792CE5A10209}" dt="2023-05-10T09:29:08.358" v="156" actId="1076"/>
          <ac:picMkLst>
            <pc:docMk/>
            <pc:sldMk cId="328390383" sldId="308"/>
            <ac:picMk id="11" creationId="{F98F13B7-A5A4-29E3-511A-AE31EB9A018E}"/>
          </ac:picMkLst>
        </pc:picChg>
      </pc:sldChg>
      <pc:sldChg chg="del">
        <pc:chgData name="David Eyre" userId="7ae57284-d6d5-4151-a55a-5b2db6933112" providerId="ADAL" clId="{D4167D4D-6F92-4E2D-AED3-792CE5A10209}" dt="2023-05-10T09:09:25.094" v="1" actId="2696"/>
        <pc:sldMkLst>
          <pc:docMk/>
          <pc:sldMk cId="3164499064" sldId="312"/>
        </pc:sldMkLst>
      </pc:sldChg>
      <pc:sldChg chg="del">
        <pc:chgData name="David Eyre" userId="7ae57284-d6d5-4151-a55a-5b2db6933112" providerId="ADAL" clId="{D4167D4D-6F92-4E2D-AED3-792CE5A10209}" dt="2023-05-10T09:09:25.094" v="1" actId="2696"/>
        <pc:sldMkLst>
          <pc:docMk/>
          <pc:sldMk cId="1248898278" sldId="313"/>
        </pc:sldMkLst>
      </pc:sldChg>
      <pc:sldChg chg="del">
        <pc:chgData name="David Eyre" userId="7ae57284-d6d5-4151-a55a-5b2db6933112" providerId="ADAL" clId="{D4167D4D-6F92-4E2D-AED3-792CE5A10209}" dt="2023-05-10T09:09:25.094" v="1" actId="2696"/>
        <pc:sldMkLst>
          <pc:docMk/>
          <pc:sldMk cId="1382385370" sldId="316"/>
        </pc:sldMkLst>
      </pc:sldChg>
      <pc:sldChg chg="del">
        <pc:chgData name="David Eyre" userId="7ae57284-d6d5-4151-a55a-5b2db6933112" providerId="ADAL" clId="{D4167D4D-6F92-4E2D-AED3-792CE5A10209}" dt="2023-05-10T09:09:25.094" v="1" actId="2696"/>
        <pc:sldMkLst>
          <pc:docMk/>
          <pc:sldMk cId="1726162767" sldId="317"/>
        </pc:sldMkLst>
      </pc:sldChg>
      <pc:sldChg chg="del">
        <pc:chgData name="David Eyre" userId="7ae57284-d6d5-4151-a55a-5b2db6933112" providerId="ADAL" clId="{D4167D4D-6F92-4E2D-AED3-792CE5A10209}" dt="2023-05-10T09:09:25.094" v="1" actId="2696"/>
        <pc:sldMkLst>
          <pc:docMk/>
          <pc:sldMk cId="867368304" sldId="318"/>
        </pc:sldMkLst>
      </pc:sldChg>
      <pc:sldChg chg="del">
        <pc:chgData name="David Eyre" userId="7ae57284-d6d5-4151-a55a-5b2db6933112" providerId="ADAL" clId="{D4167D4D-6F92-4E2D-AED3-792CE5A10209}" dt="2023-05-10T09:09:25.094" v="1" actId="2696"/>
        <pc:sldMkLst>
          <pc:docMk/>
          <pc:sldMk cId="4120613206" sldId="380"/>
        </pc:sldMkLst>
      </pc:sldChg>
      <pc:sldChg chg="del">
        <pc:chgData name="David Eyre" userId="7ae57284-d6d5-4151-a55a-5b2db6933112" providerId="ADAL" clId="{D4167D4D-6F92-4E2D-AED3-792CE5A10209}" dt="2023-05-10T09:09:25.094" v="1" actId="2696"/>
        <pc:sldMkLst>
          <pc:docMk/>
          <pc:sldMk cId="2317983653" sldId="381"/>
        </pc:sldMkLst>
      </pc:sldChg>
      <pc:sldChg chg="del">
        <pc:chgData name="David Eyre" userId="7ae57284-d6d5-4151-a55a-5b2db6933112" providerId="ADAL" clId="{D4167D4D-6F92-4E2D-AED3-792CE5A10209}" dt="2023-05-10T09:09:25.094" v="1" actId="2696"/>
        <pc:sldMkLst>
          <pc:docMk/>
          <pc:sldMk cId="1842547662" sldId="382"/>
        </pc:sldMkLst>
      </pc:sldChg>
      <pc:sldChg chg="del">
        <pc:chgData name="David Eyre" userId="7ae57284-d6d5-4151-a55a-5b2db6933112" providerId="ADAL" clId="{D4167D4D-6F92-4E2D-AED3-792CE5A10209}" dt="2023-05-10T09:09:25.094" v="1" actId="2696"/>
        <pc:sldMkLst>
          <pc:docMk/>
          <pc:sldMk cId="536625509" sldId="385"/>
        </pc:sldMkLst>
      </pc:sldChg>
      <pc:sldChg chg="add del">
        <pc:chgData name="David Eyre" userId="7ae57284-d6d5-4151-a55a-5b2db6933112" providerId="ADAL" clId="{D4167D4D-6F92-4E2D-AED3-792CE5A10209}" dt="2023-05-10T09:12:44.760" v="29" actId="47"/>
        <pc:sldMkLst>
          <pc:docMk/>
          <pc:sldMk cId="810868068" sldId="386"/>
        </pc:sldMkLst>
      </pc:sldChg>
      <pc:sldChg chg="add del">
        <pc:chgData name="David Eyre" userId="7ae57284-d6d5-4151-a55a-5b2db6933112" providerId="ADAL" clId="{D4167D4D-6F92-4E2D-AED3-792CE5A10209}" dt="2023-05-10T09:12:44.760" v="29" actId="47"/>
        <pc:sldMkLst>
          <pc:docMk/>
          <pc:sldMk cId="2953520063" sldId="387"/>
        </pc:sldMkLst>
      </pc:sldChg>
      <pc:sldChg chg="add del">
        <pc:chgData name="David Eyre" userId="7ae57284-d6d5-4151-a55a-5b2db6933112" providerId="ADAL" clId="{D4167D4D-6F92-4E2D-AED3-792CE5A10209}" dt="2023-05-10T09:12:44.760" v="29" actId="47"/>
        <pc:sldMkLst>
          <pc:docMk/>
          <pc:sldMk cId="1536941080" sldId="388"/>
        </pc:sldMkLst>
      </pc:sldChg>
      <pc:sldChg chg="add del">
        <pc:chgData name="David Eyre" userId="7ae57284-d6d5-4151-a55a-5b2db6933112" providerId="ADAL" clId="{D4167D4D-6F92-4E2D-AED3-792CE5A10209}" dt="2023-05-10T09:12:44.760" v="29" actId="47"/>
        <pc:sldMkLst>
          <pc:docMk/>
          <pc:sldMk cId="4259629798" sldId="389"/>
        </pc:sldMkLst>
      </pc:sldChg>
      <pc:sldChg chg="add del">
        <pc:chgData name="David Eyre" userId="7ae57284-d6d5-4151-a55a-5b2db6933112" providerId="ADAL" clId="{D4167D4D-6F92-4E2D-AED3-792CE5A10209}" dt="2023-05-10T09:12:44.760" v="29" actId="47"/>
        <pc:sldMkLst>
          <pc:docMk/>
          <pc:sldMk cId="4125996627" sldId="390"/>
        </pc:sldMkLst>
      </pc:sldChg>
      <pc:sldChg chg="del">
        <pc:chgData name="David Eyre" userId="7ae57284-d6d5-4151-a55a-5b2db6933112" providerId="ADAL" clId="{D4167D4D-6F92-4E2D-AED3-792CE5A10209}" dt="2023-05-10T09:09:25.094" v="1" actId="2696"/>
        <pc:sldMkLst>
          <pc:docMk/>
          <pc:sldMk cId="2071971658" sldId="391"/>
        </pc:sldMkLst>
      </pc:sldChg>
      <pc:sldChg chg="add del">
        <pc:chgData name="David Eyre" userId="7ae57284-d6d5-4151-a55a-5b2db6933112" providerId="ADAL" clId="{D4167D4D-6F92-4E2D-AED3-792CE5A10209}" dt="2023-05-10T09:12:44.760" v="29" actId="47"/>
        <pc:sldMkLst>
          <pc:docMk/>
          <pc:sldMk cId="4265034578" sldId="392"/>
        </pc:sldMkLst>
      </pc:sldChg>
      <pc:sldChg chg="del">
        <pc:chgData name="David Eyre" userId="7ae57284-d6d5-4151-a55a-5b2db6933112" providerId="ADAL" clId="{D4167D4D-6F92-4E2D-AED3-792CE5A10209}" dt="2023-05-10T09:09:25.094" v="1" actId="2696"/>
        <pc:sldMkLst>
          <pc:docMk/>
          <pc:sldMk cId="3063864489" sldId="393"/>
        </pc:sldMkLst>
      </pc:sldChg>
      <pc:sldChg chg="del">
        <pc:chgData name="David Eyre" userId="7ae57284-d6d5-4151-a55a-5b2db6933112" providerId="ADAL" clId="{D4167D4D-6F92-4E2D-AED3-792CE5A10209}" dt="2023-05-10T09:09:25.094" v="1" actId="2696"/>
        <pc:sldMkLst>
          <pc:docMk/>
          <pc:sldMk cId="3609208021" sldId="394"/>
        </pc:sldMkLst>
      </pc:sldChg>
      <pc:sldChg chg="del">
        <pc:chgData name="David Eyre" userId="7ae57284-d6d5-4151-a55a-5b2db6933112" providerId="ADAL" clId="{D4167D4D-6F92-4E2D-AED3-792CE5A10209}" dt="2023-05-10T09:09:25.094" v="1" actId="2696"/>
        <pc:sldMkLst>
          <pc:docMk/>
          <pc:sldMk cId="2841595428" sldId="395"/>
        </pc:sldMkLst>
      </pc:sldChg>
      <pc:sldChg chg="add del">
        <pc:chgData name="David Eyre" userId="7ae57284-d6d5-4151-a55a-5b2db6933112" providerId="ADAL" clId="{D4167D4D-6F92-4E2D-AED3-792CE5A10209}" dt="2023-05-10T09:12:50.383" v="30" actId="47"/>
        <pc:sldMkLst>
          <pc:docMk/>
          <pc:sldMk cId="310317787" sldId="3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7C5EE8-2AB4-4266-954D-3E21FDEA8ACD}" type="datetimeFigureOut">
              <a:rPr lang="en-GB" smtClean="0"/>
              <a:t>31/05/2023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B5A91-12DC-4EDF-8EEB-2239E43F4955}" type="slidenum">
              <a:rPr lang="en-GB" smtClean="0"/>
              <a:t>‹#›</a:t>
            </a:fld>
            <a:endParaRPr lang="en-GB"/>
          </a:p>
        </p:txBody>
      </p:sp>
    </p:spTree>
    <p:extLst>
      <p:ext uri="{BB962C8B-B14F-4D97-AF65-F5344CB8AC3E}">
        <p14:creationId xmlns:p14="http://schemas.microsoft.com/office/powerpoint/2010/main" val="3535517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BB5A91-12DC-4EDF-8EEB-2239E43F4955}" type="slidenum">
              <a:rPr lang="en-GB" smtClean="0"/>
              <a:t>1</a:t>
            </a:fld>
            <a:endParaRPr lang="en-GB"/>
          </a:p>
        </p:txBody>
      </p:sp>
    </p:spTree>
    <p:extLst>
      <p:ext uri="{BB962C8B-B14F-4D97-AF65-F5344CB8AC3E}">
        <p14:creationId xmlns:p14="http://schemas.microsoft.com/office/powerpoint/2010/main" val="3713299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BB5A91-12DC-4EDF-8EEB-2239E43F4955}" type="slidenum">
              <a:rPr lang="en-GB" smtClean="0"/>
              <a:t>15</a:t>
            </a:fld>
            <a:endParaRPr lang="en-GB"/>
          </a:p>
        </p:txBody>
      </p:sp>
    </p:spTree>
    <p:extLst>
      <p:ext uri="{BB962C8B-B14F-4D97-AF65-F5344CB8AC3E}">
        <p14:creationId xmlns:p14="http://schemas.microsoft.com/office/powerpoint/2010/main" val="3698046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BB5A91-12DC-4EDF-8EEB-2239E43F4955}" type="slidenum">
              <a:rPr lang="en-GB" smtClean="0"/>
              <a:t>16</a:t>
            </a:fld>
            <a:endParaRPr lang="en-GB"/>
          </a:p>
        </p:txBody>
      </p:sp>
    </p:spTree>
    <p:extLst>
      <p:ext uri="{BB962C8B-B14F-4D97-AF65-F5344CB8AC3E}">
        <p14:creationId xmlns:p14="http://schemas.microsoft.com/office/powerpoint/2010/main" val="3862946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mention the research finding faith leaders and Conservative politicians as good messengers</a:t>
            </a:r>
            <a:endParaRPr lang="en-GB" dirty="0"/>
          </a:p>
        </p:txBody>
      </p:sp>
      <p:sp>
        <p:nvSpPr>
          <p:cNvPr id="4" name="Slide Number Placeholder 3"/>
          <p:cNvSpPr>
            <a:spLocks noGrp="1"/>
          </p:cNvSpPr>
          <p:nvPr>
            <p:ph type="sldNum" sz="quarter" idx="5"/>
          </p:nvPr>
        </p:nvSpPr>
        <p:spPr/>
        <p:txBody>
          <a:bodyPr/>
          <a:lstStyle/>
          <a:p>
            <a:fld id="{4FBB5A91-12DC-4EDF-8EEB-2239E43F4955}" type="slidenum">
              <a:rPr lang="en-GB" smtClean="0"/>
              <a:t>17</a:t>
            </a:fld>
            <a:endParaRPr lang="en-GB"/>
          </a:p>
        </p:txBody>
      </p:sp>
    </p:spTree>
    <p:extLst>
      <p:ext uri="{BB962C8B-B14F-4D97-AF65-F5344CB8AC3E}">
        <p14:creationId xmlns:p14="http://schemas.microsoft.com/office/powerpoint/2010/main" val="1727868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Brighid</a:t>
            </a:r>
            <a:r>
              <a:rPr lang="en-US" dirty="0"/>
              <a:t> and Paddy asking people to vote for equal marriage in Irish referendum</a:t>
            </a:r>
          </a:p>
          <a:p>
            <a:endParaRPr lang="en-GB" dirty="0"/>
          </a:p>
        </p:txBody>
      </p:sp>
      <p:sp>
        <p:nvSpPr>
          <p:cNvPr id="4" name="Slide Number Placeholder 3"/>
          <p:cNvSpPr>
            <a:spLocks noGrp="1"/>
          </p:cNvSpPr>
          <p:nvPr>
            <p:ph type="sldNum" sz="quarter" idx="5"/>
          </p:nvPr>
        </p:nvSpPr>
        <p:spPr/>
        <p:txBody>
          <a:bodyPr/>
          <a:lstStyle/>
          <a:p>
            <a:fld id="{4FBB5A91-12DC-4EDF-8EEB-2239E43F4955}" type="slidenum">
              <a:rPr lang="en-GB" smtClean="0"/>
              <a:t>18</a:t>
            </a:fld>
            <a:endParaRPr lang="en-GB"/>
          </a:p>
        </p:txBody>
      </p:sp>
    </p:spTree>
    <p:extLst>
      <p:ext uri="{BB962C8B-B14F-4D97-AF65-F5344CB8AC3E}">
        <p14:creationId xmlns:p14="http://schemas.microsoft.com/office/powerpoint/2010/main" val="1875284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was Marcus so effective? Lots of values. Lots of ‘us’, ‘we’ and ‘our’.</a:t>
            </a:r>
          </a:p>
          <a:p>
            <a:endParaRPr lang="en-GB" dirty="0"/>
          </a:p>
        </p:txBody>
      </p:sp>
      <p:sp>
        <p:nvSpPr>
          <p:cNvPr id="4" name="Slide Number Placeholder 3"/>
          <p:cNvSpPr>
            <a:spLocks noGrp="1"/>
          </p:cNvSpPr>
          <p:nvPr>
            <p:ph type="sldNum" sz="quarter" idx="5"/>
          </p:nvPr>
        </p:nvSpPr>
        <p:spPr/>
        <p:txBody>
          <a:bodyPr/>
          <a:lstStyle/>
          <a:p>
            <a:fld id="{4FBB5A91-12DC-4EDF-8EEB-2239E43F4955}" type="slidenum">
              <a:rPr lang="en-GB" smtClean="0"/>
              <a:t>20</a:t>
            </a:fld>
            <a:endParaRPr lang="en-GB"/>
          </a:p>
        </p:txBody>
      </p:sp>
    </p:spTree>
    <p:extLst>
      <p:ext uri="{BB962C8B-B14F-4D97-AF65-F5344CB8AC3E}">
        <p14:creationId xmlns:p14="http://schemas.microsoft.com/office/powerpoint/2010/main" val="238953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BB5A91-12DC-4EDF-8EEB-2239E43F4955}" type="slidenum">
              <a:rPr lang="en-GB" smtClean="0"/>
              <a:t>21</a:t>
            </a:fld>
            <a:endParaRPr lang="en-GB"/>
          </a:p>
        </p:txBody>
      </p:sp>
    </p:spTree>
    <p:extLst>
      <p:ext uri="{BB962C8B-B14F-4D97-AF65-F5344CB8AC3E}">
        <p14:creationId xmlns:p14="http://schemas.microsoft.com/office/powerpoint/2010/main" val="713837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BB5A91-12DC-4EDF-8EEB-2239E43F4955}" type="slidenum">
              <a:rPr lang="en-GB" smtClean="0"/>
              <a:t>22</a:t>
            </a:fld>
            <a:endParaRPr lang="en-GB"/>
          </a:p>
        </p:txBody>
      </p:sp>
    </p:spTree>
    <p:extLst>
      <p:ext uri="{BB962C8B-B14F-4D97-AF65-F5344CB8AC3E}">
        <p14:creationId xmlns:p14="http://schemas.microsoft.com/office/powerpoint/2010/main" val="3228867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BB5A91-12DC-4EDF-8EEB-2239E43F4955}" type="slidenum">
              <a:rPr lang="en-GB" smtClean="0"/>
              <a:t>23</a:t>
            </a:fld>
            <a:endParaRPr lang="en-GB"/>
          </a:p>
        </p:txBody>
      </p:sp>
    </p:spTree>
    <p:extLst>
      <p:ext uri="{BB962C8B-B14F-4D97-AF65-F5344CB8AC3E}">
        <p14:creationId xmlns:p14="http://schemas.microsoft.com/office/powerpoint/2010/main" val="2762210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try to myth-bust, we often end up using the language of our opponents. ‘People on social security aren’t scroungers….’ ‘Union member…’ Using their frames reinforces them in the minds of the audience.</a:t>
            </a:r>
            <a:endParaRPr lang="en-GB" dirty="0"/>
          </a:p>
        </p:txBody>
      </p:sp>
      <p:sp>
        <p:nvSpPr>
          <p:cNvPr id="4" name="Slide Number Placeholder 3"/>
          <p:cNvSpPr>
            <a:spLocks noGrp="1"/>
          </p:cNvSpPr>
          <p:nvPr>
            <p:ph type="sldNum" sz="quarter" idx="5"/>
          </p:nvPr>
        </p:nvSpPr>
        <p:spPr/>
        <p:txBody>
          <a:bodyPr/>
          <a:lstStyle/>
          <a:p>
            <a:fld id="{4FBB5A91-12DC-4EDF-8EEB-2239E43F4955}" type="slidenum">
              <a:rPr lang="en-GB" smtClean="0"/>
              <a:t>24</a:t>
            </a:fld>
            <a:endParaRPr lang="en-GB"/>
          </a:p>
        </p:txBody>
      </p:sp>
    </p:spTree>
    <p:extLst>
      <p:ext uri="{BB962C8B-B14F-4D97-AF65-F5344CB8AC3E}">
        <p14:creationId xmlns:p14="http://schemas.microsoft.com/office/powerpoint/2010/main" val="2087317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not short of ideas. We just need to convince people that society is unjust without them. </a:t>
            </a:r>
          </a:p>
          <a:p>
            <a:endParaRPr lang="en-GB" dirty="0"/>
          </a:p>
        </p:txBody>
      </p:sp>
      <p:sp>
        <p:nvSpPr>
          <p:cNvPr id="4" name="Slide Number Placeholder 3"/>
          <p:cNvSpPr>
            <a:spLocks noGrp="1"/>
          </p:cNvSpPr>
          <p:nvPr>
            <p:ph type="sldNum" sz="quarter" idx="5"/>
          </p:nvPr>
        </p:nvSpPr>
        <p:spPr/>
        <p:txBody>
          <a:bodyPr/>
          <a:lstStyle/>
          <a:p>
            <a:fld id="{4FBB5A91-12DC-4EDF-8EEB-2239E43F4955}" type="slidenum">
              <a:rPr lang="en-GB" smtClean="0"/>
              <a:t>25</a:t>
            </a:fld>
            <a:endParaRPr lang="en-GB"/>
          </a:p>
        </p:txBody>
      </p:sp>
    </p:spTree>
    <p:extLst>
      <p:ext uri="{BB962C8B-B14F-4D97-AF65-F5344CB8AC3E}">
        <p14:creationId xmlns:p14="http://schemas.microsoft.com/office/powerpoint/2010/main" val="1831217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BB5A91-12DC-4EDF-8EEB-2239E43F4955}" type="slidenum">
              <a:rPr lang="en-GB" smtClean="0"/>
              <a:t>2</a:t>
            </a:fld>
            <a:endParaRPr lang="en-GB"/>
          </a:p>
        </p:txBody>
      </p:sp>
    </p:spTree>
    <p:extLst>
      <p:ext uri="{BB962C8B-B14F-4D97-AF65-F5344CB8AC3E}">
        <p14:creationId xmlns:p14="http://schemas.microsoft.com/office/powerpoint/2010/main" val="4053742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kinds of universal services help undermine the ‘othering’ and stigma of </a:t>
            </a:r>
            <a:r>
              <a:rPr lang="en-US" dirty="0" err="1"/>
              <a:t>claimng</a:t>
            </a:r>
            <a:r>
              <a:rPr lang="en-US" dirty="0"/>
              <a:t> your social security entitlement. We all pay into the system and it’s there for all of us when we need it. Government spending is there for empowerment and freedom. </a:t>
            </a:r>
            <a:endParaRPr lang="en-GB" dirty="0"/>
          </a:p>
        </p:txBody>
      </p:sp>
      <p:sp>
        <p:nvSpPr>
          <p:cNvPr id="4" name="Slide Number Placeholder 3"/>
          <p:cNvSpPr>
            <a:spLocks noGrp="1"/>
          </p:cNvSpPr>
          <p:nvPr>
            <p:ph type="sldNum" sz="quarter" idx="5"/>
          </p:nvPr>
        </p:nvSpPr>
        <p:spPr/>
        <p:txBody>
          <a:bodyPr/>
          <a:lstStyle/>
          <a:p>
            <a:fld id="{4FBB5A91-12DC-4EDF-8EEB-2239E43F4955}" type="slidenum">
              <a:rPr lang="en-GB" smtClean="0"/>
              <a:t>26</a:t>
            </a:fld>
            <a:endParaRPr lang="en-GB"/>
          </a:p>
        </p:txBody>
      </p:sp>
    </p:spTree>
    <p:extLst>
      <p:ext uri="{BB962C8B-B14F-4D97-AF65-F5344CB8AC3E}">
        <p14:creationId xmlns:p14="http://schemas.microsoft.com/office/powerpoint/2010/main" val="1147015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Data that shows the rise of foodbank use or housing insecurity is more persuasive than data showing poverty levels – but it must be tied to wider poverty narrative.</a:t>
            </a:r>
          </a:p>
          <a:p>
            <a:endParaRPr lang="en-GB" dirty="0"/>
          </a:p>
        </p:txBody>
      </p:sp>
      <p:sp>
        <p:nvSpPr>
          <p:cNvPr id="4" name="Slide Number Placeholder 3"/>
          <p:cNvSpPr>
            <a:spLocks noGrp="1"/>
          </p:cNvSpPr>
          <p:nvPr>
            <p:ph type="sldNum" sz="quarter" idx="5"/>
          </p:nvPr>
        </p:nvSpPr>
        <p:spPr/>
        <p:txBody>
          <a:bodyPr/>
          <a:lstStyle/>
          <a:p>
            <a:fld id="{4FBB5A91-12DC-4EDF-8EEB-2239E43F4955}" type="slidenum">
              <a:rPr lang="en-GB" smtClean="0"/>
              <a:t>28</a:t>
            </a:fld>
            <a:endParaRPr lang="en-GB"/>
          </a:p>
        </p:txBody>
      </p:sp>
    </p:spTree>
    <p:extLst>
      <p:ext uri="{BB962C8B-B14F-4D97-AF65-F5344CB8AC3E}">
        <p14:creationId xmlns:p14="http://schemas.microsoft.com/office/powerpoint/2010/main" val="4132448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BB5A91-12DC-4EDF-8EEB-2239E43F4955}" type="slidenum">
              <a:rPr lang="en-GB" smtClean="0"/>
              <a:t>29</a:t>
            </a:fld>
            <a:endParaRPr lang="en-GB"/>
          </a:p>
        </p:txBody>
      </p:sp>
    </p:spTree>
    <p:extLst>
      <p:ext uri="{BB962C8B-B14F-4D97-AF65-F5344CB8AC3E}">
        <p14:creationId xmlns:p14="http://schemas.microsoft.com/office/powerpoint/2010/main" val="3341463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BB5A91-12DC-4EDF-8EEB-2239E43F4955}" type="slidenum">
              <a:rPr lang="en-GB" smtClean="0"/>
              <a:t>30</a:t>
            </a:fld>
            <a:endParaRPr lang="en-GB"/>
          </a:p>
        </p:txBody>
      </p:sp>
    </p:spTree>
    <p:extLst>
      <p:ext uri="{BB962C8B-B14F-4D97-AF65-F5344CB8AC3E}">
        <p14:creationId xmlns:p14="http://schemas.microsoft.com/office/powerpoint/2010/main" val="1482808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BB5A91-12DC-4EDF-8EEB-2239E43F4955}" type="slidenum">
              <a:rPr lang="en-GB" smtClean="0"/>
              <a:t>31</a:t>
            </a:fld>
            <a:endParaRPr lang="en-GB"/>
          </a:p>
        </p:txBody>
      </p:sp>
    </p:spTree>
    <p:extLst>
      <p:ext uri="{BB962C8B-B14F-4D97-AF65-F5344CB8AC3E}">
        <p14:creationId xmlns:p14="http://schemas.microsoft.com/office/powerpoint/2010/main" val="1340069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kinds of universal services help undermine the ‘othering’ and stigma of </a:t>
            </a:r>
            <a:r>
              <a:rPr lang="en-US" dirty="0" err="1"/>
              <a:t>claimng</a:t>
            </a:r>
            <a:r>
              <a:rPr lang="en-US" dirty="0"/>
              <a:t> your social security entitlement. We all pay into the system and it’s there for all of us when we need it. Government spending is there for empowerment and freedom. </a:t>
            </a:r>
            <a:endParaRPr lang="en-GB" dirty="0"/>
          </a:p>
        </p:txBody>
      </p:sp>
      <p:sp>
        <p:nvSpPr>
          <p:cNvPr id="4" name="Slide Number Placeholder 3"/>
          <p:cNvSpPr>
            <a:spLocks noGrp="1"/>
          </p:cNvSpPr>
          <p:nvPr>
            <p:ph type="sldNum" sz="quarter" idx="5"/>
          </p:nvPr>
        </p:nvSpPr>
        <p:spPr/>
        <p:txBody>
          <a:bodyPr/>
          <a:lstStyle/>
          <a:p>
            <a:fld id="{4FBB5A91-12DC-4EDF-8EEB-2239E43F4955}" type="slidenum">
              <a:rPr lang="en-GB" smtClean="0"/>
              <a:t>32</a:t>
            </a:fld>
            <a:endParaRPr lang="en-GB"/>
          </a:p>
        </p:txBody>
      </p:sp>
    </p:spTree>
    <p:extLst>
      <p:ext uri="{BB962C8B-B14F-4D97-AF65-F5344CB8AC3E}">
        <p14:creationId xmlns:p14="http://schemas.microsoft.com/office/powerpoint/2010/main" val="4128576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JRF worked with Frameworks in 2019. Poverty Alliance looked at its communications and started to reframe them along the recommendations. We also started training others in how to use the framing, as part of Challenge Poverty Week.</a:t>
            </a:r>
            <a:endParaRPr lang="en-GB" dirty="0"/>
          </a:p>
        </p:txBody>
      </p:sp>
      <p:sp>
        <p:nvSpPr>
          <p:cNvPr id="4" name="Slide Number Placeholder 3"/>
          <p:cNvSpPr>
            <a:spLocks noGrp="1"/>
          </p:cNvSpPr>
          <p:nvPr>
            <p:ph type="sldNum" sz="quarter" idx="5"/>
          </p:nvPr>
        </p:nvSpPr>
        <p:spPr/>
        <p:txBody>
          <a:bodyPr/>
          <a:lstStyle/>
          <a:p>
            <a:fld id="{4FBB5A91-12DC-4EDF-8EEB-2239E43F4955}" type="slidenum">
              <a:rPr lang="en-GB" smtClean="0"/>
              <a:t>3</a:t>
            </a:fld>
            <a:endParaRPr lang="en-GB"/>
          </a:p>
        </p:txBody>
      </p:sp>
    </p:spTree>
    <p:extLst>
      <p:ext uri="{BB962C8B-B14F-4D97-AF65-F5344CB8AC3E}">
        <p14:creationId xmlns:p14="http://schemas.microsoft.com/office/powerpoint/2010/main" val="4015405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BB5A91-12DC-4EDF-8EEB-2239E43F4955}" type="slidenum">
              <a:rPr lang="en-GB" smtClean="0"/>
              <a:t>7</a:t>
            </a:fld>
            <a:endParaRPr lang="en-GB"/>
          </a:p>
        </p:txBody>
      </p:sp>
    </p:spTree>
    <p:extLst>
      <p:ext uri="{BB962C8B-B14F-4D97-AF65-F5344CB8AC3E}">
        <p14:creationId xmlns:p14="http://schemas.microsoft.com/office/powerpoint/2010/main" val="1792157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BB5A91-12DC-4EDF-8EEB-2239E43F4955}" type="slidenum">
              <a:rPr lang="en-GB" smtClean="0"/>
              <a:t>10</a:t>
            </a:fld>
            <a:endParaRPr lang="en-GB"/>
          </a:p>
        </p:txBody>
      </p:sp>
    </p:spTree>
    <p:extLst>
      <p:ext uri="{BB962C8B-B14F-4D97-AF65-F5344CB8AC3E}">
        <p14:creationId xmlns:p14="http://schemas.microsoft.com/office/powerpoint/2010/main" val="784271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BB5A91-12DC-4EDF-8EEB-2239E43F4955}" type="slidenum">
              <a:rPr lang="en-GB" smtClean="0"/>
              <a:t>11</a:t>
            </a:fld>
            <a:endParaRPr lang="en-GB"/>
          </a:p>
        </p:txBody>
      </p:sp>
    </p:spTree>
    <p:extLst>
      <p:ext uri="{BB962C8B-B14F-4D97-AF65-F5344CB8AC3E}">
        <p14:creationId xmlns:p14="http://schemas.microsoft.com/office/powerpoint/2010/main" val="4167242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BB5A91-12DC-4EDF-8EEB-2239E43F4955}" type="slidenum">
              <a:rPr lang="en-GB" smtClean="0"/>
              <a:t>12</a:t>
            </a:fld>
            <a:endParaRPr lang="en-GB"/>
          </a:p>
        </p:txBody>
      </p:sp>
    </p:spTree>
    <p:extLst>
      <p:ext uri="{BB962C8B-B14F-4D97-AF65-F5344CB8AC3E}">
        <p14:creationId xmlns:p14="http://schemas.microsoft.com/office/powerpoint/2010/main" val="3289500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BB5A91-12DC-4EDF-8EEB-2239E43F4955}" type="slidenum">
              <a:rPr lang="en-GB" smtClean="0"/>
              <a:t>13</a:t>
            </a:fld>
            <a:endParaRPr lang="en-GB"/>
          </a:p>
        </p:txBody>
      </p:sp>
    </p:spTree>
    <p:extLst>
      <p:ext uri="{BB962C8B-B14F-4D97-AF65-F5344CB8AC3E}">
        <p14:creationId xmlns:p14="http://schemas.microsoft.com/office/powerpoint/2010/main" val="1804091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BB5A91-12DC-4EDF-8EEB-2239E43F4955}" type="slidenum">
              <a:rPr lang="en-GB" smtClean="0"/>
              <a:t>14</a:t>
            </a:fld>
            <a:endParaRPr lang="en-GB"/>
          </a:p>
        </p:txBody>
      </p:sp>
    </p:spTree>
    <p:extLst>
      <p:ext uri="{BB962C8B-B14F-4D97-AF65-F5344CB8AC3E}">
        <p14:creationId xmlns:p14="http://schemas.microsoft.com/office/powerpoint/2010/main" val="2347881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5943600" y="9182101"/>
            <a:ext cx="5638800" cy="304800"/>
          </a:xfrm>
        </p:spPr>
        <p:txBody>
          <a:bodyPr/>
          <a:lstStyle>
            <a:lvl1pPr>
              <a:defRPr sz="1800" b="1">
                <a:solidFill>
                  <a:srgbClr val="EB493A"/>
                </a:solidFill>
              </a:defRPr>
            </a:lvl1pPr>
          </a:lstStyle>
          <a:p>
            <a:r>
              <a:rPr lang="en-US" dirty="0"/>
              <a:t># </a:t>
            </a:r>
            <a:r>
              <a:rPr lang="en-US" dirty="0" err="1"/>
              <a:t>ChallengePoverty</a:t>
            </a:r>
            <a:r>
              <a:rPr lang="en-US" dirty="0"/>
              <a:t>  #TurnTheTide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League Spartan" pitchFamily="50"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a:latin typeface="League Spartan" pitchFamily="50" charset="0"/>
              </a:defRPr>
            </a:lvl1pPr>
            <a:lvl2pPr>
              <a:defRPr b="1">
                <a:latin typeface="League Spartan" pitchFamily="50" charset="0"/>
              </a:defRPr>
            </a:lvl2pPr>
            <a:lvl3pPr>
              <a:defRPr b="1">
                <a:latin typeface="League Spartan" pitchFamily="50" charset="0"/>
              </a:defRPr>
            </a:lvl3pPr>
            <a:lvl4pPr>
              <a:defRPr b="1">
                <a:latin typeface="League Spartan" pitchFamily="50" charset="0"/>
              </a:defRPr>
            </a:lvl4pPr>
            <a:lvl5pPr>
              <a:defRPr b="1">
                <a:latin typeface="League Spartan"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5/31/2023</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5.jp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www.wired.it/attualita/ambiente/2019/03/15/greta-thunberg-climate-strike-ambiente-inquinamento-pianeta/" TargetMode="External"/><Relationship Id="rId5" Type="http://schemas.openxmlformats.org/officeDocument/2006/relationships/image" Target="../media/image16.jpg"/><Relationship Id="rId4" Type="http://schemas.openxmlformats.org/officeDocument/2006/relationships/hyperlink" Target="http://www.progressive-charlestown.com/2017/12/worries-mount-about-trumps-mental-health.html"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video" Target="https://www.youtube.com/embed/Bv_FqRzFyXo?feature=oembed" TargetMode="External"/><Relationship Id="rId6" Type="http://schemas.openxmlformats.org/officeDocument/2006/relationships/image" Target="../media/image11.png"/><Relationship Id="rId5" Type="http://schemas.openxmlformats.org/officeDocument/2006/relationships/hyperlink" Target="https://www.youtube.com/watch?v=Bv_FqRzFyXo" TargetMode="Externa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6.svg"/></Relationships>
</file>

<file path=ppt/slides/_rels/slide2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12.svg"/><Relationship Id="rId4" Type="http://schemas.openxmlformats.org/officeDocument/2006/relationships/image" Target="../media/image28.svg"/><Relationship Id="rId9"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hyperlink" Target="http://www.povertyalliance.org/valuesfirst" TargetMode="External"/><Relationship Id="rId7"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www.povertyalliance.org/cpw"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95F7"/>
        </a:solidFill>
        <a:effectLst/>
      </p:bgPr>
    </p:bg>
    <p:spTree>
      <p:nvGrpSpPr>
        <p:cNvPr id="1" name=""/>
        <p:cNvGrpSpPr/>
        <p:nvPr/>
      </p:nvGrpSpPr>
      <p:grpSpPr>
        <a:xfrm>
          <a:off x="0" y="0"/>
          <a:ext cx="0" cy="0"/>
          <a:chOff x="0" y="0"/>
          <a:chExt cx="0" cy="0"/>
        </a:xfrm>
      </p:grpSpPr>
      <p:sp>
        <p:nvSpPr>
          <p:cNvPr id="4" name="TextBox 4"/>
          <p:cNvSpPr txBox="1"/>
          <p:nvPr/>
        </p:nvSpPr>
        <p:spPr>
          <a:xfrm>
            <a:off x="1043744" y="3966217"/>
            <a:ext cx="10405330" cy="1661993"/>
          </a:xfrm>
          <a:prstGeom prst="rect">
            <a:avLst/>
          </a:prstGeom>
        </p:spPr>
        <p:txBody>
          <a:bodyPr wrap="square" lIns="0" tIns="0" rIns="0" bIns="0" rtlCol="0" anchor="t">
            <a:spAutoFit/>
          </a:bodyPr>
          <a:lstStyle/>
          <a:p>
            <a:r>
              <a:rPr lang="en-US" sz="5400" b="1" dirty="0">
                <a:solidFill>
                  <a:schemeClr val="bg1"/>
                </a:solidFill>
                <a:latin typeface="League Spartan" pitchFamily="50" charset="0"/>
              </a:rPr>
              <a:t>Putting moral values at the heart of communications</a:t>
            </a:r>
          </a:p>
        </p:txBody>
      </p:sp>
      <p:sp>
        <p:nvSpPr>
          <p:cNvPr id="7" name="AutoShape 7"/>
          <p:cNvSpPr/>
          <p:nvPr/>
        </p:nvSpPr>
        <p:spPr>
          <a:xfrm>
            <a:off x="1028700" y="5614061"/>
            <a:ext cx="7253682" cy="0"/>
          </a:xfrm>
          <a:prstGeom prst="line">
            <a:avLst/>
          </a:prstGeom>
          <a:ln w="47625" cap="rnd">
            <a:solidFill>
              <a:srgbClr val="EB493A"/>
            </a:solidFill>
            <a:prstDash val="solid"/>
            <a:headEnd type="none" w="sm" len="sm"/>
            <a:tailEnd type="none" w="sm" len="sm"/>
          </a:ln>
        </p:spPr>
      </p:sp>
      <p:sp>
        <p:nvSpPr>
          <p:cNvPr id="8" name="TextBox 4">
            <a:extLst>
              <a:ext uri="{FF2B5EF4-FFF2-40B4-BE49-F238E27FC236}">
                <a16:creationId xmlns:a16="http://schemas.microsoft.com/office/drawing/2014/main" id="{1740EA99-8A40-9A22-EC96-69DDD141F6EE}"/>
              </a:ext>
            </a:extLst>
          </p:cNvPr>
          <p:cNvSpPr txBox="1"/>
          <p:nvPr/>
        </p:nvSpPr>
        <p:spPr>
          <a:xfrm>
            <a:off x="1028700" y="2567754"/>
            <a:ext cx="6057900" cy="1154162"/>
          </a:xfrm>
          <a:prstGeom prst="rect">
            <a:avLst/>
          </a:prstGeom>
        </p:spPr>
        <p:txBody>
          <a:bodyPr wrap="square" lIns="0" tIns="0" rIns="0" bIns="0" rtlCol="0" anchor="t">
            <a:spAutoFit/>
          </a:bodyPr>
          <a:lstStyle/>
          <a:p>
            <a:pPr>
              <a:lnSpc>
                <a:spcPts val="9026"/>
              </a:lnSpc>
            </a:pPr>
            <a:r>
              <a:rPr lang="en-US" sz="7200" b="1" dirty="0">
                <a:solidFill>
                  <a:schemeClr val="bg1"/>
                </a:solidFill>
                <a:highlight>
                  <a:srgbClr val="F610A1"/>
                </a:highlight>
                <a:latin typeface="League Spartan" pitchFamily="50" charset="0"/>
              </a:rPr>
              <a:t>Values First!</a:t>
            </a:r>
          </a:p>
        </p:txBody>
      </p:sp>
      <p:grpSp>
        <p:nvGrpSpPr>
          <p:cNvPr id="13" name="Group 12">
            <a:extLst>
              <a:ext uri="{FF2B5EF4-FFF2-40B4-BE49-F238E27FC236}">
                <a16:creationId xmlns:a16="http://schemas.microsoft.com/office/drawing/2014/main" id="{1583920C-4FAD-0E36-3DFE-53BF31891961}"/>
              </a:ext>
            </a:extLst>
          </p:cNvPr>
          <p:cNvGrpSpPr/>
          <p:nvPr/>
        </p:nvGrpSpPr>
        <p:grpSpPr>
          <a:xfrm>
            <a:off x="12668250" y="4610100"/>
            <a:ext cx="6057900" cy="4773101"/>
            <a:chOff x="18544" y="5614061"/>
            <a:chExt cx="5440311" cy="4250243"/>
          </a:xfrm>
        </p:grpSpPr>
        <p:sp>
          <p:nvSpPr>
            <p:cNvPr id="12" name="Oval 11">
              <a:extLst>
                <a:ext uri="{FF2B5EF4-FFF2-40B4-BE49-F238E27FC236}">
                  <a16:creationId xmlns:a16="http://schemas.microsoft.com/office/drawing/2014/main" id="{4DEEA90A-84A4-FA5D-5D03-2DE39040CECF}"/>
                </a:ext>
              </a:extLst>
            </p:cNvPr>
            <p:cNvSpPr/>
            <p:nvPr/>
          </p:nvSpPr>
          <p:spPr>
            <a:xfrm>
              <a:off x="1028700" y="6029183"/>
              <a:ext cx="3420000" cy="342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Graphical user interface&#10;&#10;Description automatically generated with low confidence">
              <a:extLst>
                <a:ext uri="{FF2B5EF4-FFF2-40B4-BE49-F238E27FC236}">
                  <a16:creationId xmlns:a16="http://schemas.microsoft.com/office/drawing/2014/main" id="{F98F13B7-A5A4-29E3-511A-AE31EB9A01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44" y="5614061"/>
              <a:ext cx="5440311" cy="4250243"/>
            </a:xfrm>
            <a:prstGeom prst="rect">
              <a:avLst/>
            </a:prstGeom>
          </p:spPr>
        </p:pic>
        <p:pic>
          <p:nvPicPr>
            <p:cNvPr id="9" name="Picture 8" descr="A picture containing text, sign, clipart, vector graphics&#10;&#10;Description automatically generated">
              <a:extLst>
                <a:ext uri="{FF2B5EF4-FFF2-40B4-BE49-F238E27FC236}">
                  <a16:creationId xmlns:a16="http://schemas.microsoft.com/office/drawing/2014/main" id="{4AA9E688-123B-1E1D-7003-CBBA7238A4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1592" y="7162453"/>
              <a:ext cx="2266288" cy="2266288"/>
            </a:xfrm>
            <a:prstGeom prst="rect">
              <a:avLst/>
            </a:prstGeom>
          </p:spPr>
        </p:pic>
      </p:grpSp>
      <p:grpSp>
        <p:nvGrpSpPr>
          <p:cNvPr id="10" name="Group 9">
            <a:extLst>
              <a:ext uri="{FF2B5EF4-FFF2-40B4-BE49-F238E27FC236}">
                <a16:creationId xmlns:a16="http://schemas.microsoft.com/office/drawing/2014/main" id="{80E5A209-1A7D-3A86-720D-235384895F06}"/>
              </a:ext>
            </a:extLst>
          </p:cNvPr>
          <p:cNvGrpSpPr/>
          <p:nvPr/>
        </p:nvGrpSpPr>
        <p:grpSpPr>
          <a:xfrm>
            <a:off x="12668250" y="-3461185"/>
            <a:ext cx="6553200" cy="6367398"/>
            <a:chOff x="12668250" y="-3461185"/>
            <a:chExt cx="6553200" cy="6367398"/>
          </a:xfrm>
        </p:grpSpPr>
        <p:sp>
          <p:nvSpPr>
            <p:cNvPr id="6" name="Oval 5">
              <a:extLst>
                <a:ext uri="{FF2B5EF4-FFF2-40B4-BE49-F238E27FC236}">
                  <a16:creationId xmlns:a16="http://schemas.microsoft.com/office/drawing/2014/main" id="{E6811FC4-D538-1FFB-D805-47D8FB63C44C}"/>
                </a:ext>
              </a:extLst>
            </p:cNvPr>
            <p:cNvSpPr/>
            <p:nvPr/>
          </p:nvSpPr>
          <p:spPr>
            <a:xfrm>
              <a:off x="12668250" y="-3461185"/>
              <a:ext cx="6553200" cy="63673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text, font, graphics, logo&#10;&#10;Description automatically generated">
              <a:extLst>
                <a:ext uri="{FF2B5EF4-FFF2-40B4-BE49-F238E27FC236}">
                  <a16:creationId xmlns:a16="http://schemas.microsoft.com/office/drawing/2014/main" id="{1DFB2886-95D8-4928-706E-BAB32F49C6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25600" y="203228"/>
              <a:ext cx="3238500" cy="1269178"/>
            </a:xfrm>
            <a:prstGeom prst="rect">
              <a:avLst/>
            </a:prstGeom>
          </p:spPr>
        </p:pic>
      </p:grpSp>
      <p:sp>
        <p:nvSpPr>
          <p:cNvPr id="17" name="TextBox 16">
            <a:extLst>
              <a:ext uri="{FF2B5EF4-FFF2-40B4-BE49-F238E27FC236}">
                <a16:creationId xmlns:a16="http://schemas.microsoft.com/office/drawing/2014/main" id="{A44CE57D-1B3C-FF26-AA78-ED8D61DCF82E}"/>
              </a:ext>
            </a:extLst>
          </p:cNvPr>
          <p:cNvSpPr txBox="1"/>
          <p:nvPr/>
        </p:nvSpPr>
        <p:spPr>
          <a:xfrm>
            <a:off x="7620001" y="9149389"/>
            <a:ext cx="10405330" cy="830997"/>
          </a:xfrm>
          <a:prstGeom prst="rect">
            <a:avLst/>
          </a:prstGeom>
          <a:noFill/>
        </p:spPr>
        <p:txBody>
          <a:bodyPr wrap="square">
            <a:spAutoFit/>
          </a:bodyPr>
          <a:lstStyle/>
          <a:p>
            <a:r>
              <a:rPr lang="en-US" sz="4800" b="1" dirty="0">
                <a:solidFill>
                  <a:schemeClr val="bg1"/>
                </a:solidFill>
              </a:rPr>
              <a:t>povertyalliance.org/</a:t>
            </a:r>
            <a:r>
              <a:rPr lang="en-US" sz="4800" b="1" dirty="0" err="1">
                <a:solidFill>
                  <a:schemeClr val="bg1"/>
                </a:solidFill>
              </a:rPr>
              <a:t>valuesfirst</a:t>
            </a:r>
            <a:endParaRPr lang="en-GB" sz="4800" b="1" dirty="0">
              <a:solidFill>
                <a:schemeClr val="bg1"/>
              </a:solidFill>
            </a:endParaRPr>
          </a:p>
        </p:txBody>
      </p:sp>
    </p:spTree>
    <p:extLst>
      <p:ext uri="{BB962C8B-B14F-4D97-AF65-F5344CB8AC3E}">
        <p14:creationId xmlns:p14="http://schemas.microsoft.com/office/powerpoint/2010/main" val="328390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195F7"/>
        </a:solidFill>
        <a:effectLst/>
      </p:bgPr>
    </p:bg>
    <p:spTree>
      <p:nvGrpSpPr>
        <p:cNvPr id="1" name=""/>
        <p:cNvGrpSpPr/>
        <p:nvPr/>
      </p:nvGrpSpPr>
      <p:grpSpPr>
        <a:xfrm>
          <a:off x="0" y="0"/>
          <a:ext cx="0" cy="0"/>
          <a:chOff x="0" y="0"/>
          <a:chExt cx="0" cy="0"/>
        </a:xfrm>
      </p:grpSpPr>
      <p:sp>
        <p:nvSpPr>
          <p:cNvPr id="4" name="TextBox 4"/>
          <p:cNvSpPr txBox="1"/>
          <p:nvPr/>
        </p:nvSpPr>
        <p:spPr>
          <a:xfrm>
            <a:off x="1028700" y="1563295"/>
            <a:ext cx="12848492" cy="1211807"/>
          </a:xfrm>
          <a:prstGeom prst="rect">
            <a:avLst/>
          </a:prstGeom>
        </p:spPr>
        <p:txBody>
          <a:bodyPr lIns="0" tIns="0" rIns="0" bIns="0" rtlCol="0" anchor="t">
            <a:spAutoFit/>
          </a:bodyPr>
          <a:lstStyle/>
          <a:p>
            <a:pPr>
              <a:lnSpc>
                <a:spcPts val="9798"/>
              </a:lnSpc>
            </a:pPr>
            <a:r>
              <a:rPr lang="en-US" sz="6998" b="1" dirty="0">
                <a:solidFill>
                  <a:schemeClr val="bg1"/>
                </a:solidFill>
                <a:latin typeface="League Spartan"/>
              </a:rPr>
              <a:t>Changing attitudes?</a:t>
            </a:r>
          </a:p>
        </p:txBody>
      </p:sp>
      <p:sp>
        <p:nvSpPr>
          <p:cNvPr id="9" name="TextBox 9"/>
          <p:cNvSpPr txBox="1"/>
          <p:nvPr/>
        </p:nvSpPr>
        <p:spPr>
          <a:xfrm>
            <a:off x="1028700" y="3390900"/>
            <a:ext cx="14213536" cy="5909310"/>
          </a:xfrm>
          <a:prstGeom prst="rect">
            <a:avLst/>
          </a:prstGeom>
        </p:spPr>
        <p:txBody>
          <a:bodyPr lIns="0" tIns="0" rIns="0" bIns="0" rtlCol="0" anchor="t">
            <a:spAutoFit/>
          </a:bodyPr>
          <a:lstStyle/>
          <a:p>
            <a:pPr marL="755555" lvl="1" indent="-377778">
              <a:buFont typeface="Arial"/>
              <a:buChar char="•"/>
            </a:pPr>
            <a:r>
              <a:rPr lang="en-US" sz="4800" b="1" dirty="0">
                <a:solidFill>
                  <a:schemeClr val="bg1"/>
                </a:solidFill>
                <a:latin typeface="League Spartan"/>
              </a:rPr>
              <a:t>70% agreed that there is very real poverty in Scotland</a:t>
            </a:r>
          </a:p>
          <a:p>
            <a:pPr marL="755555" lvl="1" indent="-377778">
              <a:buFont typeface="Arial"/>
              <a:buChar char="•"/>
            </a:pPr>
            <a:r>
              <a:rPr lang="en-US" sz="4800" b="1" dirty="0">
                <a:solidFill>
                  <a:schemeClr val="bg1"/>
                </a:solidFill>
                <a:latin typeface="League Spartan"/>
              </a:rPr>
              <a:t>62% said further cutting social security would damage too many people’s lives</a:t>
            </a:r>
          </a:p>
          <a:p>
            <a:pPr marL="755555" lvl="1" indent="-377777">
              <a:buFont typeface="Arial"/>
              <a:buChar char="•"/>
            </a:pPr>
            <a:r>
              <a:rPr lang="en-US" sz="4800" b="1" dirty="0">
                <a:solidFill>
                  <a:schemeClr val="bg1"/>
                </a:solidFill>
                <a:latin typeface="League Spartan"/>
              </a:rPr>
              <a:t>Annual social attitudes survey found that pre-lockdown support for social security system was at a 20-year high.</a:t>
            </a:r>
          </a:p>
          <a:p>
            <a:endParaRPr lang="en-US" sz="4800" b="1" dirty="0">
              <a:solidFill>
                <a:schemeClr val="bg1"/>
              </a:solidFill>
              <a:latin typeface="League Spart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195F7"/>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839200" y="-508824"/>
            <a:ext cx="10214793" cy="10214793"/>
          </a:xfrm>
          <a:prstGeom prst="rect">
            <a:avLst/>
          </a:prstGeom>
        </p:spPr>
      </p:pic>
      <p:sp>
        <p:nvSpPr>
          <p:cNvPr id="2" name="TextBox 4">
            <a:extLst>
              <a:ext uri="{FF2B5EF4-FFF2-40B4-BE49-F238E27FC236}">
                <a16:creationId xmlns:a16="http://schemas.microsoft.com/office/drawing/2014/main" id="{92788985-1C3F-E4FA-C2E3-3E7ED29F46C4}"/>
              </a:ext>
            </a:extLst>
          </p:cNvPr>
          <p:cNvSpPr txBox="1"/>
          <p:nvPr/>
        </p:nvSpPr>
        <p:spPr>
          <a:xfrm>
            <a:off x="10317157" y="3358396"/>
            <a:ext cx="7258878" cy="1892826"/>
          </a:xfrm>
          <a:prstGeom prst="rect">
            <a:avLst/>
          </a:prstGeom>
        </p:spPr>
        <p:txBody>
          <a:bodyPr wrap="square" lIns="0" tIns="0" rIns="0" bIns="0" rtlCol="0" anchor="t">
            <a:spAutoFit/>
          </a:bodyPr>
          <a:lstStyle/>
          <a:p>
            <a:pPr>
              <a:lnSpc>
                <a:spcPts val="7206"/>
              </a:lnSpc>
            </a:pPr>
            <a:r>
              <a:rPr lang="en-US" sz="7200" b="1" dirty="0">
                <a:solidFill>
                  <a:schemeClr val="bg1"/>
                </a:solidFill>
                <a:latin typeface="+mj-lt"/>
              </a:rPr>
              <a:t>1</a:t>
            </a:r>
            <a:r>
              <a:rPr lang="en-US" sz="7200" b="1" kern="1200" dirty="0">
                <a:solidFill>
                  <a:srgbClr val="FFFFFF"/>
                </a:solidFill>
                <a:latin typeface="+mj-lt"/>
                <a:ea typeface="+mj-ea"/>
                <a:cs typeface="+mj-cs"/>
              </a:rPr>
              <a:t>0 ways to talk about poverty</a:t>
            </a:r>
            <a:r>
              <a:rPr lang="en-US" sz="7200" b="1" dirty="0">
                <a:solidFill>
                  <a:schemeClr val="bg1"/>
                </a:solidFill>
                <a:latin typeface="+mj-lt"/>
              </a:rPr>
              <a:t>.</a:t>
            </a:r>
          </a:p>
        </p:txBody>
      </p:sp>
      <p:pic>
        <p:nvPicPr>
          <p:cNvPr id="3" name="Picture 5">
            <a:extLst>
              <a:ext uri="{FF2B5EF4-FFF2-40B4-BE49-F238E27FC236}">
                <a16:creationId xmlns:a16="http://schemas.microsoft.com/office/drawing/2014/main" id="{4C77D334-E0FF-B70C-9313-AB59F3584E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57200" y="542931"/>
            <a:ext cx="8815678" cy="790473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195F7"/>
        </a:solidFill>
        <a:effectLst/>
      </p:bgPr>
    </p:bg>
    <p:spTree>
      <p:nvGrpSpPr>
        <p:cNvPr id="1" name=""/>
        <p:cNvGrpSpPr/>
        <p:nvPr/>
      </p:nvGrpSpPr>
      <p:grpSpPr>
        <a:xfrm>
          <a:off x="0" y="0"/>
          <a:ext cx="0" cy="0"/>
          <a:chOff x="0" y="0"/>
          <a:chExt cx="0" cy="0"/>
        </a:xfrm>
      </p:grpSpPr>
      <p:sp>
        <p:nvSpPr>
          <p:cNvPr id="4" name="TextBox 4"/>
          <p:cNvSpPr txBox="1"/>
          <p:nvPr/>
        </p:nvSpPr>
        <p:spPr>
          <a:xfrm>
            <a:off x="1042368" y="1873492"/>
            <a:ext cx="14045232" cy="923330"/>
          </a:xfrm>
          <a:prstGeom prst="rect">
            <a:avLst/>
          </a:prstGeom>
        </p:spPr>
        <p:txBody>
          <a:bodyPr lIns="0" tIns="0" rIns="0" bIns="0" rtlCol="0" anchor="t">
            <a:spAutoFit/>
          </a:bodyPr>
          <a:lstStyle/>
          <a:p>
            <a:pPr>
              <a:lnSpc>
                <a:spcPts val="7206"/>
              </a:lnSpc>
            </a:pPr>
            <a:r>
              <a:rPr lang="en-US" sz="6000" b="1" dirty="0">
                <a:solidFill>
                  <a:schemeClr val="bg1"/>
                </a:solidFill>
                <a:latin typeface="League Spartan"/>
              </a:rPr>
              <a:t>Make it about values</a:t>
            </a:r>
          </a:p>
        </p:txBody>
      </p:sp>
      <p:sp>
        <p:nvSpPr>
          <p:cNvPr id="5" name="TextBox 5"/>
          <p:cNvSpPr txBox="1"/>
          <p:nvPr/>
        </p:nvSpPr>
        <p:spPr>
          <a:xfrm>
            <a:off x="1021586" y="4073858"/>
            <a:ext cx="13677900" cy="4339650"/>
          </a:xfrm>
          <a:prstGeom prst="rect">
            <a:avLst/>
          </a:prstGeom>
        </p:spPr>
        <p:txBody>
          <a:bodyPr wrap="square" lIns="0" tIns="0" rIns="0" bIns="0" rtlCol="0" anchor="t">
            <a:spAutoFit/>
          </a:bodyPr>
          <a:lstStyle/>
          <a:p>
            <a:pPr>
              <a:lnSpc>
                <a:spcPts val="4759"/>
              </a:lnSpc>
            </a:pPr>
            <a:r>
              <a:rPr lang="en-US" sz="4800" b="1" dirty="0">
                <a:solidFill>
                  <a:schemeClr val="bg1"/>
                </a:solidFill>
                <a:latin typeface="League Spartan" panose="020B0604020202020204" charset="0"/>
              </a:rPr>
              <a:t>Making a moral case for tackling poverty is the most effective way of framing this issue for a broad audience.</a:t>
            </a:r>
          </a:p>
          <a:p>
            <a:pPr>
              <a:lnSpc>
                <a:spcPts val="4759"/>
              </a:lnSpc>
            </a:pPr>
            <a:endParaRPr lang="en-US" sz="4800" b="1" dirty="0">
              <a:solidFill>
                <a:schemeClr val="bg1"/>
              </a:solidFill>
              <a:latin typeface="League Spartan" panose="020B0604020202020204" charset="0"/>
            </a:endParaRPr>
          </a:p>
          <a:p>
            <a:pPr>
              <a:lnSpc>
                <a:spcPts val="4759"/>
              </a:lnSpc>
            </a:pPr>
            <a:r>
              <a:rPr lang="en-US" sz="4800" b="1" dirty="0">
                <a:solidFill>
                  <a:srgbClr val="F610A1"/>
                </a:solidFill>
                <a:latin typeface="League Spartan" panose="020B0604020202020204" charset="0"/>
              </a:rPr>
              <a:t>Compassion</a:t>
            </a:r>
            <a:r>
              <a:rPr lang="en-US" sz="4800" b="1" dirty="0">
                <a:solidFill>
                  <a:schemeClr val="bg1"/>
                </a:solidFill>
                <a:latin typeface="League Spartan" panose="020B0604020202020204" charset="0"/>
              </a:rPr>
              <a:t> and </a:t>
            </a:r>
            <a:r>
              <a:rPr lang="en-US" sz="4800" b="1" dirty="0">
                <a:solidFill>
                  <a:srgbClr val="F610A1"/>
                </a:solidFill>
                <a:latin typeface="League Spartan" panose="020B0604020202020204" charset="0"/>
              </a:rPr>
              <a:t>justice</a:t>
            </a:r>
            <a:r>
              <a:rPr lang="en-US" sz="4800" b="1" dirty="0">
                <a:solidFill>
                  <a:schemeClr val="bg1"/>
                </a:solidFill>
                <a:latin typeface="League Spartan" panose="020B0604020202020204" charset="0"/>
              </a:rPr>
              <a:t> are particularly effective values to reference.</a:t>
            </a:r>
          </a:p>
          <a:p>
            <a:pPr>
              <a:lnSpc>
                <a:spcPts val="4759"/>
              </a:lnSpc>
            </a:pPr>
            <a:endParaRPr lang="en-US" sz="4800" b="1" dirty="0">
              <a:solidFill>
                <a:schemeClr val="bg1"/>
              </a:solidFill>
              <a:latin typeface="League Spartan" panose="020B0604020202020204" charset="0"/>
            </a:endParaRPr>
          </a:p>
        </p:txBody>
      </p:sp>
      <p:grpSp>
        <p:nvGrpSpPr>
          <p:cNvPr id="3" name="Group 2">
            <a:extLst>
              <a:ext uri="{FF2B5EF4-FFF2-40B4-BE49-F238E27FC236}">
                <a16:creationId xmlns:a16="http://schemas.microsoft.com/office/drawing/2014/main" id="{1735EE25-C65A-AC9F-FA71-6133295E7DC8}"/>
              </a:ext>
            </a:extLst>
          </p:cNvPr>
          <p:cNvGrpSpPr/>
          <p:nvPr/>
        </p:nvGrpSpPr>
        <p:grpSpPr>
          <a:xfrm>
            <a:off x="14173200" y="-254886"/>
            <a:ext cx="4728393" cy="4728393"/>
            <a:chOff x="14173200" y="-254886"/>
            <a:chExt cx="4728393" cy="4728393"/>
          </a:xfrm>
        </p:grpSpPr>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173200" y="-254886"/>
              <a:ext cx="4728393" cy="4728393"/>
            </a:xfrm>
            <a:prstGeom prst="rect">
              <a:avLst/>
            </a:prstGeom>
          </p:spPr>
        </p:pic>
        <p:sp>
          <p:nvSpPr>
            <p:cNvPr id="2" name="TextBox 4">
              <a:extLst>
                <a:ext uri="{FF2B5EF4-FFF2-40B4-BE49-F238E27FC236}">
                  <a16:creationId xmlns:a16="http://schemas.microsoft.com/office/drawing/2014/main" id="{92788985-1C3F-E4FA-C2E3-3E7ED29F46C4}"/>
                </a:ext>
              </a:extLst>
            </p:cNvPr>
            <p:cNvSpPr txBox="1"/>
            <p:nvPr/>
          </p:nvSpPr>
          <p:spPr>
            <a:xfrm>
              <a:off x="16002000" y="2335157"/>
              <a:ext cx="2285999" cy="1458091"/>
            </a:xfrm>
            <a:prstGeom prst="rect">
              <a:avLst/>
            </a:prstGeom>
          </p:spPr>
          <p:txBody>
            <a:bodyPr wrap="square" lIns="0" tIns="0" rIns="0" bIns="0" rtlCol="0" anchor="t">
              <a:spAutoFit/>
            </a:bodyPr>
            <a:lstStyle/>
            <a:p>
              <a:pPr>
                <a:lnSpc>
                  <a:spcPts val="7206"/>
                </a:lnSpc>
              </a:pPr>
              <a:r>
                <a:rPr lang="en-US" sz="19900" b="1" dirty="0">
                  <a:solidFill>
                    <a:schemeClr val="bg1"/>
                  </a:solidFill>
                  <a:latin typeface="League Spartan"/>
                </a:rPr>
                <a:t>1</a:t>
              </a:r>
            </a:p>
          </p:txBody>
        </p:sp>
      </p:grpSp>
    </p:spTree>
    <p:extLst>
      <p:ext uri="{BB962C8B-B14F-4D97-AF65-F5344CB8AC3E}">
        <p14:creationId xmlns:p14="http://schemas.microsoft.com/office/powerpoint/2010/main" val="3269509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195F7"/>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4"/>
          <p:cNvSpPr txBox="1"/>
          <p:nvPr/>
        </p:nvSpPr>
        <p:spPr>
          <a:xfrm>
            <a:off x="685800" y="957133"/>
            <a:ext cx="16651224" cy="163868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8100" b="1" kern="1200" dirty="0">
                <a:solidFill>
                  <a:schemeClr val="bg1"/>
                </a:solidFill>
                <a:latin typeface="+mj-lt"/>
                <a:ea typeface="+mj-ea"/>
                <a:cs typeface="+mj-cs"/>
              </a:rPr>
              <a:t>Activate values. They… </a:t>
            </a:r>
          </a:p>
        </p:txBody>
      </p:sp>
      <p:sp>
        <p:nvSpPr>
          <p:cNvPr id="17"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08692" y="3559302"/>
            <a:ext cx="4882642" cy="27432"/>
          </a:xfrm>
          <a:custGeom>
            <a:avLst/>
            <a:gdLst>
              <a:gd name="connsiteX0" fmla="*/ 0 w 4882642"/>
              <a:gd name="connsiteY0" fmla="*/ 0 h 27432"/>
              <a:gd name="connsiteX1" fmla="*/ 648694 w 4882642"/>
              <a:gd name="connsiteY1" fmla="*/ 0 h 27432"/>
              <a:gd name="connsiteX2" fmla="*/ 1199735 w 4882642"/>
              <a:gd name="connsiteY2" fmla="*/ 0 h 27432"/>
              <a:gd name="connsiteX3" fmla="*/ 1799602 w 4882642"/>
              <a:gd name="connsiteY3" fmla="*/ 0 h 27432"/>
              <a:gd name="connsiteX4" fmla="*/ 2545949 w 4882642"/>
              <a:gd name="connsiteY4" fmla="*/ 0 h 27432"/>
              <a:gd name="connsiteX5" fmla="*/ 3194643 w 4882642"/>
              <a:gd name="connsiteY5" fmla="*/ 0 h 27432"/>
              <a:gd name="connsiteX6" fmla="*/ 3794510 w 4882642"/>
              <a:gd name="connsiteY6" fmla="*/ 0 h 27432"/>
              <a:gd name="connsiteX7" fmla="*/ 4882642 w 4882642"/>
              <a:gd name="connsiteY7" fmla="*/ 0 h 27432"/>
              <a:gd name="connsiteX8" fmla="*/ 4882642 w 4882642"/>
              <a:gd name="connsiteY8" fmla="*/ 27432 h 27432"/>
              <a:gd name="connsiteX9" fmla="*/ 4185122 w 4882642"/>
              <a:gd name="connsiteY9" fmla="*/ 27432 h 27432"/>
              <a:gd name="connsiteX10" fmla="*/ 3585254 w 4882642"/>
              <a:gd name="connsiteY10" fmla="*/ 27432 h 27432"/>
              <a:gd name="connsiteX11" fmla="*/ 2790081 w 4882642"/>
              <a:gd name="connsiteY11" fmla="*/ 27432 h 27432"/>
              <a:gd name="connsiteX12" fmla="*/ 2141387 w 4882642"/>
              <a:gd name="connsiteY12" fmla="*/ 27432 h 27432"/>
              <a:gd name="connsiteX13" fmla="*/ 1590346 w 4882642"/>
              <a:gd name="connsiteY13" fmla="*/ 27432 h 27432"/>
              <a:gd name="connsiteX14" fmla="*/ 844000 w 4882642"/>
              <a:gd name="connsiteY14" fmla="*/ 27432 h 27432"/>
              <a:gd name="connsiteX15" fmla="*/ 0 w 4882642"/>
              <a:gd name="connsiteY15" fmla="*/ 27432 h 27432"/>
              <a:gd name="connsiteX16" fmla="*/ 0 w 4882642"/>
              <a:gd name="connsiteY16" fmla="*/ 0 h 27432"/>
              <a:gd name="connsiteX0" fmla="*/ 0 w 4882642"/>
              <a:gd name="connsiteY0" fmla="*/ 0 h 27432"/>
              <a:gd name="connsiteX1" fmla="*/ 648694 w 4882642"/>
              <a:gd name="connsiteY1" fmla="*/ 0 h 27432"/>
              <a:gd name="connsiteX2" fmla="*/ 1199735 w 4882642"/>
              <a:gd name="connsiteY2" fmla="*/ 0 h 27432"/>
              <a:gd name="connsiteX3" fmla="*/ 1994908 w 4882642"/>
              <a:gd name="connsiteY3" fmla="*/ 0 h 27432"/>
              <a:gd name="connsiteX4" fmla="*/ 2643602 w 4882642"/>
              <a:gd name="connsiteY4" fmla="*/ 0 h 27432"/>
              <a:gd name="connsiteX5" fmla="*/ 3292296 w 4882642"/>
              <a:gd name="connsiteY5" fmla="*/ 0 h 27432"/>
              <a:gd name="connsiteX6" fmla="*/ 4087469 w 4882642"/>
              <a:gd name="connsiteY6" fmla="*/ 0 h 27432"/>
              <a:gd name="connsiteX7" fmla="*/ 4882642 w 4882642"/>
              <a:gd name="connsiteY7" fmla="*/ 0 h 27432"/>
              <a:gd name="connsiteX8" fmla="*/ 4882642 w 4882642"/>
              <a:gd name="connsiteY8" fmla="*/ 27432 h 27432"/>
              <a:gd name="connsiteX9" fmla="*/ 4282775 w 4882642"/>
              <a:gd name="connsiteY9" fmla="*/ 27432 h 27432"/>
              <a:gd name="connsiteX10" fmla="*/ 3585254 w 4882642"/>
              <a:gd name="connsiteY10" fmla="*/ 27432 h 27432"/>
              <a:gd name="connsiteX11" fmla="*/ 2887734 w 4882642"/>
              <a:gd name="connsiteY11" fmla="*/ 27432 h 27432"/>
              <a:gd name="connsiteX12" fmla="*/ 2239040 w 4882642"/>
              <a:gd name="connsiteY12" fmla="*/ 27432 h 27432"/>
              <a:gd name="connsiteX13" fmla="*/ 1443867 w 4882642"/>
              <a:gd name="connsiteY13" fmla="*/ 27432 h 27432"/>
              <a:gd name="connsiteX14" fmla="*/ 648694 w 4882642"/>
              <a:gd name="connsiteY14" fmla="*/ 27432 h 27432"/>
              <a:gd name="connsiteX15" fmla="*/ 0 w 4882642"/>
              <a:gd name="connsiteY15" fmla="*/ 27432 h 27432"/>
              <a:gd name="connsiteX16" fmla="*/ 0 w 4882642"/>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2642" h="27432" fill="none" extrusionOk="0">
                <a:moveTo>
                  <a:pt x="0" y="0"/>
                </a:moveTo>
                <a:cubicBezTo>
                  <a:pt x="282422" y="50852"/>
                  <a:pt x="501396" y="-20227"/>
                  <a:pt x="648694" y="0"/>
                </a:cubicBezTo>
                <a:cubicBezTo>
                  <a:pt x="799812" y="38507"/>
                  <a:pt x="959489" y="-800"/>
                  <a:pt x="1199735" y="0"/>
                </a:cubicBezTo>
                <a:cubicBezTo>
                  <a:pt x="1414420" y="17294"/>
                  <a:pt x="1508747" y="1527"/>
                  <a:pt x="1799602" y="0"/>
                </a:cubicBezTo>
                <a:cubicBezTo>
                  <a:pt x="2066440" y="-1017"/>
                  <a:pt x="2195650" y="32589"/>
                  <a:pt x="2545949" y="0"/>
                </a:cubicBezTo>
                <a:cubicBezTo>
                  <a:pt x="2873794" y="-31645"/>
                  <a:pt x="2929952" y="-3485"/>
                  <a:pt x="3194643" y="0"/>
                </a:cubicBezTo>
                <a:cubicBezTo>
                  <a:pt x="3454854" y="13507"/>
                  <a:pt x="3583403" y="-37677"/>
                  <a:pt x="3794510" y="0"/>
                </a:cubicBezTo>
                <a:cubicBezTo>
                  <a:pt x="4006689" y="30598"/>
                  <a:pt x="4340446" y="-94541"/>
                  <a:pt x="4882642" y="0"/>
                </a:cubicBezTo>
                <a:cubicBezTo>
                  <a:pt x="4881830" y="8405"/>
                  <a:pt x="4881054" y="21756"/>
                  <a:pt x="4882642" y="27432"/>
                </a:cubicBezTo>
                <a:cubicBezTo>
                  <a:pt x="4602011" y="27736"/>
                  <a:pt x="4385273" y="27792"/>
                  <a:pt x="4185122" y="27432"/>
                </a:cubicBezTo>
                <a:cubicBezTo>
                  <a:pt x="4006416" y="-24290"/>
                  <a:pt x="3836508" y="36434"/>
                  <a:pt x="3585254" y="27432"/>
                </a:cubicBezTo>
                <a:cubicBezTo>
                  <a:pt x="3336147" y="759"/>
                  <a:pt x="3187969" y="-5198"/>
                  <a:pt x="2790081" y="27432"/>
                </a:cubicBezTo>
                <a:cubicBezTo>
                  <a:pt x="2412999" y="38696"/>
                  <a:pt x="2457514" y="16798"/>
                  <a:pt x="2141387" y="27432"/>
                </a:cubicBezTo>
                <a:cubicBezTo>
                  <a:pt x="1838990" y="46054"/>
                  <a:pt x="1771634" y="27462"/>
                  <a:pt x="1590346" y="27432"/>
                </a:cubicBezTo>
                <a:cubicBezTo>
                  <a:pt x="1444790" y="48064"/>
                  <a:pt x="1195028" y="1250"/>
                  <a:pt x="844000" y="27432"/>
                </a:cubicBezTo>
                <a:cubicBezTo>
                  <a:pt x="493299" y="36516"/>
                  <a:pt x="334969" y="15761"/>
                  <a:pt x="0" y="27432"/>
                </a:cubicBezTo>
                <a:cubicBezTo>
                  <a:pt x="-476" y="15539"/>
                  <a:pt x="-411" y="9181"/>
                  <a:pt x="0" y="0"/>
                </a:cubicBezTo>
                <a:close/>
              </a:path>
              <a:path w="4882642" h="27432" stroke="0" extrusionOk="0">
                <a:moveTo>
                  <a:pt x="0" y="0"/>
                </a:moveTo>
                <a:cubicBezTo>
                  <a:pt x="253027" y="23111"/>
                  <a:pt x="491193" y="-9736"/>
                  <a:pt x="648694" y="0"/>
                </a:cubicBezTo>
                <a:cubicBezTo>
                  <a:pt x="774418" y="32734"/>
                  <a:pt x="1004421" y="15443"/>
                  <a:pt x="1199735" y="0"/>
                </a:cubicBezTo>
                <a:cubicBezTo>
                  <a:pt x="1414066" y="-19237"/>
                  <a:pt x="1745615" y="-11843"/>
                  <a:pt x="1994908" y="0"/>
                </a:cubicBezTo>
                <a:cubicBezTo>
                  <a:pt x="2228376" y="-7139"/>
                  <a:pt x="2371916" y="44711"/>
                  <a:pt x="2643602" y="0"/>
                </a:cubicBezTo>
                <a:cubicBezTo>
                  <a:pt x="2914314" y="-21888"/>
                  <a:pt x="3044662" y="1137"/>
                  <a:pt x="3292296" y="0"/>
                </a:cubicBezTo>
                <a:cubicBezTo>
                  <a:pt x="3560253" y="4721"/>
                  <a:pt x="3901562" y="8014"/>
                  <a:pt x="4087469" y="0"/>
                </a:cubicBezTo>
                <a:cubicBezTo>
                  <a:pt x="4275340" y="-4038"/>
                  <a:pt x="4487843" y="-21532"/>
                  <a:pt x="4882642" y="0"/>
                </a:cubicBezTo>
                <a:cubicBezTo>
                  <a:pt x="4883146" y="9145"/>
                  <a:pt x="4884401" y="18278"/>
                  <a:pt x="4882642" y="27432"/>
                </a:cubicBezTo>
                <a:cubicBezTo>
                  <a:pt x="4640452" y="55312"/>
                  <a:pt x="4469276" y="12389"/>
                  <a:pt x="4282775" y="27432"/>
                </a:cubicBezTo>
                <a:cubicBezTo>
                  <a:pt x="4127518" y="7175"/>
                  <a:pt x="3830432" y="34045"/>
                  <a:pt x="3585254" y="27432"/>
                </a:cubicBezTo>
                <a:cubicBezTo>
                  <a:pt x="3397964" y="-19363"/>
                  <a:pt x="3088373" y="27783"/>
                  <a:pt x="2887734" y="27432"/>
                </a:cubicBezTo>
                <a:cubicBezTo>
                  <a:pt x="2686715" y="33491"/>
                  <a:pt x="2471858" y="-15874"/>
                  <a:pt x="2239040" y="27432"/>
                </a:cubicBezTo>
                <a:cubicBezTo>
                  <a:pt x="2010727" y="69105"/>
                  <a:pt x="1750352" y="75633"/>
                  <a:pt x="1443867" y="27432"/>
                </a:cubicBezTo>
                <a:cubicBezTo>
                  <a:pt x="1059802" y="3232"/>
                  <a:pt x="850219" y="23727"/>
                  <a:pt x="648694" y="27432"/>
                </a:cubicBezTo>
                <a:cubicBezTo>
                  <a:pt x="414440" y="23153"/>
                  <a:pt x="304476" y="56600"/>
                  <a:pt x="0" y="27432"/>
                </a:cubicBezTo>
                <a:cubicBezTo>
                  <a:pt x="-736" y="17315"/>
                  <a:pt x="432" y="6508"/>
                  <a:pt x="0" y="0"/>
                </a:cubicBezTo>
                <a:close/>
              </a:path>
              <a:path w="4882642" h="27432" fill="none" stroke="0" extrusionOk="0">
                <a:moveTo>
                  <a:pt x="0" y="0"/>
                </a:moveTo>
                <a:cubicBezTo>
                  <a:pt x="278307" y="12359"/>
                  <a:pt x="458140" y="1341"/>
                  <a:pt x="648694" y="0"/>
                </a:cubicBezTo>
                <a:cubicBezTo>
                  <a:pt x="837654" y="9322"/>
                  <a:pt x="968082" y="-1784"/>
                  <a:pt x="1199735" y="0"/>
                </a:cubicBezTo>
                <a:cubicBezTo>
                  <a:pt x="1403481" y="5976"/>
                  <a:pt x="1529540" y="18391"/>
                  <a:pt x="1799602" y="0"/>
                </a:cubicBezTo>
                <a:cubicBezTo>
                  <a:pt x="2060949" y="10650"/>
                  <a:pt x="2230517" y="38632"/>
                  <a:pt x="2545949" y="0"/>
                </a:cubicBezTo>
                <a:cubicBezTo>
                  <a:pt x="2872552" y="-33837"/>
                  <a:pt x="2933189" y="-11123"/>
                  <a:pt x="3194643" y="0"/>
                </a:cubicBezTo>
                <a:cubicBezTo>
                  <a:pt x="3425833" y="1576"/>
                  <a:pt x="3570403" y="-8842"/>
                  <a:pt x="3794510" y="0"/>
                </a:cubicBezTo>
                <a:cubicBezTo>
                  <a:pt x="3994857" y="-4870"/>
                  <a:pt x="4333504" y="-26345"/>
                  <a:pt x="4882642" y="0"/>
                </a:cubicBezTo>
                <a:cubicBezTo>
                  <a:pt x="4882085" y="8537"/>
                  <a:pt x="4883564" y="21849"/>
                  <a:pt x="4882642" y="27432"/>
                </a:cubicBezTo>
                <a:cubicBezTo>
                  <a:pt x="4562314" y="-173"/>
                  <a:pt x="4430982" y="86245"/>
                  <a:pt x="4185122" y="27432"/>
                </a:cubicBezTo>
                <a:cubicBezTo>
                  <a:pt x="3986202" y="13896"/>
                  <a:pt x="3828751" y="61605"/>
                  <a:pt x="3585254" y="27432"/>
                </a:cubicBezTo>
                <a:cubicBezTo>
                  <a:pt x="3360279" y="30319"/>
                  <a:pt x="3187249" y="44608"/>
                  <a:pt x="2790081" y="27432"/>
                </a:cubicBezTo>
                <a:cubicBezTo>
                  <a:pt x="2423355" y="30305"/>
                  <a:pt x="2455688" y="-1923"/>
                  <a:pt x="2141387" y="27432"/>
                </a:cubicBezTo>
                <a:cubicBezTo>
                  <a:pt x="1826188" y="48501"/>
                  <a:pt x="1763258" y="10227"/>
                  <a:pt x="1590346" y="27432"/>
                </a:cubicBezTo>
                <a:cubicBezTo>
                  <a:pt x="1376289" y="34931"/>
                  <a:pt x="1198242" y="14277"/>
                  <a:pt x="844000" y="27432"/>
                </a:cubicBezTo>
                <a:cubicBezTo>
                  <a:pt x="489390" y="13107"/>
                  <a:pt x="304080" y="13295"/>
                  <a:pt x="0" y="27432"/>
                </a:cubicBezTo>
                <a:cubicBezTo>
                  <a:pt x="-1508" y="15815"/>
                  <a:pt x="-177" y="8147"/>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4882642"/>
                      <a:gd name="connsiteY0" fmla="*/ 0 h 27432"/>
                      <a:gd name="connsiteX1" fmla="*/ 648694 w 4882642"/>
                      <a:gd name="connsiteY1" fmla="*/ 0 h 27432"/>
                      <a:gd name="connsiteX2" fmla="*/ 1199735 w 4882642"/>
                      <a:gd name="connsiteY2" fmla="*/ 0 h 27432"/>
                      <a:gd name="connsiteX3" fmla="*/ 1799602 w 4882642"/>
                      <a:gd name="connsiteY3" fmla="*/ 0 h 27432"/>
                      <a:gd name="connsiteX4" fmla="*/ 2545949 w 4882642"/>
                      <a:gd name="connsiteY4" fmla="*/ 0 h 27432"/>
                      <a:gd name="connsiteX5" fmla="*/ 3194643 w 4882642"/>
                      <a:gd name="connsiteY5" fmla="*/ 0 h 27432"/>
                      <a:gd name="connsiteX6" fmla="*/ 3794510 w 4882642"/>
                      <a:gd name="connsiteY6" fmla="*/ 0 h 27432"/>
                      <a:gd name="connsiteX7" fmla="*/ 4882642 w 4882642"/>
                      <a:gd name="connsiteY7" fmla="*/ 0 h 27432"/>
                      <a:gd name="connsiteX8" fmla="*/ 4882642 w 4882642"/>
                      <a:gd name="connsiteY8" fmla="*/ 27432 h 27432"/>
                      <a:gd name="connsiteX9" fmla="*/ 4185122 w 4882642"/>
                      <a:gd name="connsiteY9" fmla="*/ 27432 h 27432"/>
                      <a:gd name="connsiteX10" fmla="*/ 3585254 w 4882642"/>
                      <a:gd name="connsiteY10" fmla="*/ 27432 h 27432"/>
                      <a:gd name="connsiteX11" fmla="*/ 2790081 w 4882642"/>
                      <a:gd name="connsiteY11" fmla="*/ 27432 h 27432"/>
                      <a:gd name="connsiteX12" fmla="*/ 2141387 w 4882642"/>
                      <a:gd name="connsiteY12" fmla="*/ 27432 h 27432"/>
                      <a:gd name="connsiteX13" fmla="*/ 1590346 w 4882642"/>
                      <a:gd name="connsiteY13" fmla="*/ 27432 h 27432"/>
                      <a:gd name="connsiteX14" fmla="*/ 844000 w 4882642"/>
                      <a:gd name="connsiteY14" fmla="*/ 27432 h 27432"/>
                      <a:gd name="connsiteX15" fmla="*/ 0 w 4882642"/>
                      <a:gd name="connsiteY15" fmla="*/ 27432 h 27432"/>
                      <a:gd name="connsiteX16" fmla="*/ 0 w 4882642"/>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2642" h="27432" fill="none" extrusionOk="0">
                        <a:moveTo>
                          <a:pt x="0" y="0"/>
                        </a:moveTo>
                        <a:cubicBezTo>
                          <a:pt x="283896" y="15806"/>
                          <a:pt x="476914" y="-5705"/>
                          <a:pt x="648694" y="0"/>
                        </a:cubicBezTo>
                        <a:cubicBezTo>
                          <a:pt x="820474" y="5705"/>
                          <a:pt x="992491" y="-2560"/>
                          <a:pt x="1199735" y="0"/>
                        </a:cubicBezTo>
                        <a:cubicBezTo>
                          <a:pt x="1406979" y="2560"/>
                          <a:pt x="1535106" y="-12373"/>
                          <a:pt x="1799602" y="0"/>
                        </a:cubicBezTo>
                        <a:cubicBezTo>
                          <a:pt x="2064098" y="12373"/>
                          <a:pt x="2220857" y="34016"/>
                          <a:pt x="2545949" y="0"/>
                        </a:cubicBezTo>
                        <a:cubicBezTo>
                          <a:pt x="2871041" y="-34016"/>
                          <a:pt x="2930967" y="-6551"/>
                          <a:pt x="3194643" y="0"/>
                        </a:cubicBezTo>
                        <a:cubicBezTo>
                          <a:pt x="3458319" y="6551"/>
                          <a:pt x="3590719" y="-27970"/>
                          <a:pt x="3794510" y="0"/>
                        </a:cubicBezTo>
                        <a:cubicBezTo>
                          <a:pt x="3998301" y="27970"/>
                          <a:pt x="4343090" y="-39667"/>
                          <a:pt x="4882642" y="0"/>
                        </a:cubicBezTo>
                        <a:cubicBezTo>
                          <a:pt x="4881669" y="8304"/>
                          <a:pt x="4882164" y="21512"/>
                          <a:pt x="4882642" y="27432"/>
                        </a:cubicBezTo>
                        <a:cubicBezTo>
                          <a:pt x="4608564" y="7308"/>
                          <a:pt x="4394312" y="56256"/>
                          <a:pt x="4185122" y="27432"/>
                        </a:cubicBezTo>
                        <a:cubicBezTo>
                          <a:pt x="3975932" y="-1392"/>
                          <a:pt x="3827783" y="51583"/>
                          <a:pt x="3585254" y="27432"/>
                        </a:cubicBezTo>
                        <a:cubicBezTo>
                          <a:pt x="3342725" y="3281"/>
                          <a:pt x="3165015" y="17373"/>
                          <a:pt x="2790081" y="27432"/>
                        </a:cubicBezTo>
                        <a:cubicBezTo>
                          <a:pt x="2415147" y="37491"/>
                          <a:pt x="2453830" y="6816"/>
                          <a:pt x="2141387" y="27432"/>
                        </a:cubicBezTo>
                        <a:cubicBezTo>
                          <a:pt x="1828944" y="48048"/>
                          <a:pt x="1774219" y="17790"/>
                          <a:pt x="1590346" y="27432"/>
                        </a:cubicBezTo>
                        <a:cubicBezTo>
                          <a:pt x="1406473" y="37074"/>
                          <a:pt x="1200327" y="18527"/>
                          <a:pt x="844000" y="27432"/>
                        </a:cubicBezTo>
                        <a:cubicBezTo>
                          <a:pt x="487673" y="36337"/>
                          <a:pt x="322314" y="2648"/>
                          <a:pt x="0" y="27432"/>
                        </a:cubicBezTo>
                        <a:cubicBezTo>
                          <a:pt x="-1048" y="14992"/>
                          <a:pt x="-1120" y="7447"/>
                          <a:pt x="0" y="0"/>
                        </a:cubicBezTo>
                        <a:close/>
                      </a:path>
                      <a:path w="4882642" h="27432" stroke="0" extrusionOk="0">
                        <a:moveTo>
                          <a:pt x="0" y="0"/>
                        </a:moveTo>
                        <a:cubicBezTo>
                          <a:pt x="238803" y="9040"/>
                          <a:pt x="494861" y="-4831"/>
                          <a:pt x="648694" y="0"/>
                        </a:cubicBezTo>
                        <a:cubicBezTo>
                          <a:pt x="802527" y="4831"/>
                          <a:pt x="991643" y="12575"/>
                          <a:pt x="1199735" y="0"/>
                        </a:cubicBezTo>
                        <a:cubicBezTo>
                          <a:pt x="1407827" y="-12575"/>
                          <a:pt x="1757315" y="9056"/>
                          <a:pt x="1994908" y="0"/>
                        </a:cubicBezTo>
                        <a:cubicBezTo>
                          <a:pt x="2232501" y="-9056"/>
                          <a:pt x="2370188" y="18797"/>
                          <a:pt x="2643602" y="0"/>
                        </a:cubicBezTo>
                        <a:cubicBezTo>
                          <a:pt x="2917016" y="-18797"/>
                          <a:pt x="3036387" y="10091"/>
                          <a:pt x="3292296" y="0"/>
                        </a:cubicBezTo>
                        <a:cubicBezTo>
                          <a:pt x="3548205" y="-10091"/>
                          <a:pt x="3892824" y="6516"/>
                          <a:pt x="4087469" y="0"/>
                        </a:cubicBezTo>
                        <a:cubicBezTo>
                          <a:pt x="4282114" y="-6516"/>
                          <a:pt x="4487997" y="-16222"/>
                          <a:pt x="4882642" y="0"/>
                        </a:cubicBezTo>
                        <a:cubicBezTo>
                          <a:pt x="4883127" y="9333"/>
                          <a:pt x="4883920" y="19699"/>
                          <a:pt x="4882642" y="27432"/>
                        </a:cubicBezTo>
                        <a:cubicBezTo>
                          <a:pt x="4665479" y="53358"/>
                          <a:pt x="4455363" y="34051"/>
                          <a:pt x="4282775" y="27432"/>
                        </a:cubicBezTo>
                        <a:cubicBezTo>
                          <a:pt x="4110187" y="20813"/>
                          <a:pt x="3781952" y="37808"/>
                          <a:pt x="3585254" y="27432"/>
                        </a:cubicBezTo>
                        <a:cubicBezTo>
                          <a:pt x="3388556" y="17056"/>
                          <a:pt x="3084641" y="41802"/>
                          <a:pt x="2887734" y="27432"/>
                        </a:cubicBezTo>
                        <a:cubicBezTo>
                          <a:pt x="2690827" y="13062"/>
                          <a:pt x="2491613" y="5294"/>
                          <a:pt x="2239040" y="27432"/>
                        </a:cubicBezTo>
                        <a:cubicBezTo>
                          <a:pt x="1986467" y="49570"/>
                          <a:pt x="1795483" y="63015"/>
                          <a:pt x="1443867" y="27432"/>
                        </a:cubicBezTo>
                        <a:cubicBezTo>
                          <a:pt x="1092251" y="-8151"/>
                          <a:pt x="850619" y="43704"/>
                          <a:pt x="648694" y="27432"/>
                        </a:cubicBezTo>
                        <a:cubicBezTo>
                          <a:pt x="446769" y="11160"/>
                          <a:pt x="306471" y="26408"/>
                          <a:pt x="0" y="27432"/>
                        </a:cubicBezTo>
                        <a:cubicBezTo>
                          <a:pt x="211" y="18145"/>
                          <a:pt x="120" y="648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5"/>
          <p:cNvSpPr txBox="1"/>
          <p:nvPr/>
        </p:nvSpPr>
        <p:spPr>
          <a:xfrm>
            <a:off x="1752600" y="3997329"/>
            <a:ext cx="16383000" cy="5326183"/>
          </a:xfrm>
          <a:prstGeom prst="rect">
            <a:avLst/>
          </a:prstGeom>
        </p:spPr>
        <p:txBody>
          <a:bodyPr vert="horz" lIns="91440" tIns="45720" rIns="91440" bIns="45720" rtlCol="0" anchor="t">
            <a:noAutofit/>
          </a:bodyPr>
          <a:lstStyle/>
          <a:p>
            <a:r>
              <a:rPr lang="en-US" sz="4400" b="1" dirty="0">
                <a:solidFill>
                  <a:schemeClr val="bg1"/>
                </a:solidFill>
              </a:rPr>
              <a:t>…are widely shared and cherished ideals that show your audience why your issue matters to them</a:t>
            </a:r>
          </a:p>
          <a:p>
            <a:pPr indent="-228600">
              <a:buFont typeface="Arial" panose="020B0604020202020204" pitchFamily="34" charset="0"/>
              <a:buChar char="•"/>
            </a:pPr>
            <a:endParaRPr lang="en-US" sz="4400" b="1" dirty="0">
              <a:solidFill>
                <a:schemeClr val="bg1"/>
              </a:solidFill>
            </a:endParaRPr>
          </a:p>
          <a:p>
            <a:r>
              <a:rPr lang="en-US" sz="4400" b="1" dirty="0">
                <a:solidFill>
                  <a:schemeClr val="bg1"/>
                </a:solidFill>
              </a:rPr>
              <a:t>…prime people to think differently </a:t>
            </a:r>
          </a:p>
          <a:p>
            <a:pPr indent="-228600">
              <a:buFont typeface="Arial" panose="020B0604020202020204" pitchFamily="34" charset="0"/>
              <a:buChar char="•"/>
            </a:pPr>
            <a:endParaRPr lang="en-US" sz="4400" b="1" dirty="0">
              <a:solidFill>
                <a:schemeClr val="bg1"/>
              </a:solidFill>
            </a:endParaRPr>
          </a:p>
          <a:p>
            <a:r>
              <a:rPr lang="en-US" sz="4400" b="1" dirty="0">
                <a:solidFill>
                  <a:schemeClr val="bg1"/>
                </a:solidFill>
              </a:rPr>
              <a:t>…establish a truth it’s hard to argue with</a:t>
            </a:r>
          </a:p>
          <a:p>
            <a:pPr indent="-228600">
              <a:buFont typeface="Arial" panose="020B0604020202020204" pitchFamily="34" charset="0"/>
              <a:buChar char="•"/>
            </a:pPr>
            <a:endParaRPr lang="en-US" sz="4400" b="1" dirty="0">
              <a:solidFill>
                <a:schemeClr val="bg1"/>
              </a:solidFill>
            </a:endParaRPr>
          </a:p>
          <a:p>
            <a:r>
              <a:rPr lang="en-US" sz="4400" b="1" dirty="0">
                <a:solidFill>
                  <a:schemeClr val="bg1"/>
                </a:solidFill>
              </a:rPr>
              <a:t>…create shared grounds for action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195F7"/>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4"/>
          <p:cNvSpPr txBox="1"/>
          <p:nvPr/>
        </p:nvSpPr>
        <p:spPr>
          <a:xfrm>
            <a:off x="946404" y="960120"/>
            <a:ext cx="15207996" cy="222199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7500" b="1" kern="1200" dirty="0">
                <a:solidFill>
                  <a:schemeClr val="bg1"/>
                </a:solidFill>
                <a:latin typeface="+mj-lt"/>
                <a:ea typeface="+mj-ea"/>
                <a:cs typeface="+mj-cs"/>
              </a:rPr>
              <a:t>No values looks like</a:t>
            </a:r>
          </a:p>
        </p:txBody>
      </p:sp>
      <p:sp>
        <p:nvSpPr>
          <p:cNvPr id="3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917" y="3559302"/>
            <a:ext cx="4882642" cy="27432"/>
          </a:xfrm>
          <a:custGeom>
            <a:avLst/>
            <a:gdLst>
              <a:gd name="connsiteX0" fmla="*/ 0 w 4882642"/>
              <a:gd name="connsiteY0" fmla="*/ 0 h 27432"/>
              <a:gd name="connsiteX1" fmla="*/ 648694 w 4882642"/>
              <a:gd name="connsiteY1" fmla="*/ 0 h 27432"/>
              <a:gd name="connsiteX2" fmla="*/ 1199735 w 4882642"/>
              <a:gd name="connsiteY2" fmla="*/ 0 h 27432"/>
              <a:gd name="connsiteX3" fmla="*/ 1799602 w 4882642"/>
              <a:gd name="connsiteY3" fmla="*/ 0 h 27432"/>
              <a:gd name="connsiteX4" fmla="*/ 2545949 w 4882642"/>
              <a:gd name="connsiteY4" fmla="*/ 0 h 27432"/>
              <a:gd name="connsiteX5" fmla="*/ 3194643 w 4882642"/>
              <a:gd name="connsiteY5" fmla="*/ 0 h 27432"/>
              <a:gd name="connsiteX6" fmla="*/ 3794510 w 4882642"/>
              <a:gd name="connsiteY6" fmla="*/ 0 h 27432"/>
              <a:gd name="connsiteX7" fmla="*/ 4882642 w 4882642"/>
              <a:gd name="connsiteY7" fmla="*/ 0 h 27432"/>
              <a:gd name="connsiteX8" fmla="*/ 4882642 w 4882642"/>
              <a:gd name="connsiteY8" fmla="*/ 27432 h 27432"/>
              <a:gd name="connsiteX9" fmla="*/ 4185122 w 4882642"/>
              <a:gd name="connsiteY9" fmla="*/ 27432 h 27432"/>
              <a:gd name="connsiteX10" fmla="*/ 3585254 w 4882642"/>
              <a:gd name="connsiteY10" fmla="*/ 27432 h 27432"/>
              <a:gd name="connsiteX11" fmla="*/ 2790081 w 4882642"/>
              <a:gd name="connsiteY11" fmla="*/ 27432 h 27432"/>
              <a:gd name="connsiteX12" fmla="*/ 2141387 w 4882642"/>
              <a:gd name="connsiteY12" fmla="*/ 27432 h 27432"/>
              <a:gd name="connsiteX13" fmla="*/ 1590346 w 4882642"/>
              <a:gd name="connsiteY13" fmla="*/ 27432 h 27432"/>
              <a:gd name="connsiteX14" fmla="*/ 844000 w 4882642"/>
              <a:gd name="connsiteY14" fmla="*/ 27432 h 27432"/>
              <a:gd name="connsiteX15" fmla="*/ 0 w 4882642"/>
              <a:gd name="connsiteY15" fmla="*/ 27432 h 27432"/>
              <a:gd name="connsiteX16" fmla="*/ 0 w 4882642"/>
              <a:gd name="connsiteY16" fmla="*/ 0 h 27432"/>
              <a:gd name="connsiteX0" fmla="*/ 0 w 4882642"/>
              <a:gd name="connsiteY0" fmla="*/ 0 h 27432"/>
              <a:gd name="connsiteX1" fmla="*/ 648694 w 4882642"/>
              <a:gd name="connsiteY1" fmla="*/ 0 h 27432"/>
              <a:gd name="connsiteX2" fmla="*/ 1199735 w 4882642"/>
              <a:gd name="connsiteY2" fmla="*/ 0 h 27432"/>
              <a:gd name="connsiteX3" fmla="*/ 1994908 w 4882642"/>
              <a:gd name="connsiteY3" fmla="*/ 0 h 27432"/>
              <a:gd name="connsiteX4" fmla="*/ 2643602 w 4882642"/>
              <a:gd name="connsiteY4" fmla="*/ 0 h 27432"/>
              <a:gd name="connsiteX5" fmla="*/ 3292296 w 4882642"/>
              <a:gd name="connsiteY5" fmla="*/ 0 h 27432"/>
              <a:gd name="connsiteX6" fmla="*/ 4087469 w 4882642"/>
              <a:gd name="connsiteY6" fmla="*/ 0 h 27432"/>
              <a:gd name="connsiteX7" fmla="*/ 4882642 w 4882642"/>
              <a:gd name="connsiteY7" fmla="*/ 0 h 27432"/>
              <a:gd name="connsiteX8" fmla="*/ 4882642 w 4882642"/>
              <a:gd name="connsiteY8" fmla="*/ 27432 h 27432"/>
              <a:gd name="connsiteX9" fmla="*/ 4282775 w 4882642"/>
              <a:gd name="connsiteY9" fmla="*/ 27432 h 27432"/>
              <a:gd name="connsiteX10" fmla="*/ 3585254 w 4882642"/>
              <a:gd name="connsiteY10" fmla="*/ 27432 h 27432"/>
              <a:gd name="connsiteX11" fmla="*/ 2887734 w 4882642"/>
              <a:gd name="connsiteY11" fmla="*/ 27432 h 27432"/>
              <a:gd name="connsiteX12" fmla="*/ 2239040 w 4882642"/>
              <a:gd name="connsiteY12" fmla="*/ 27432 h 27432"/>
              <a:gd name="connsiteX13" fmla="*/ 1443867 w 4882642"/>
              <a:gd name="connsiteY13" fmla="*/ 27432 h 27432"/>
              <a:gd name="connsiteX14" fmla="*/ 648694 w 4882642"/>
              <a:gd name="connsiteY14" fmla="*/ 27432 h 27432"/>
              <a:gd name="connsiteX15" fmla="*/ 0 w 4882642"/>
              <a:gd name="connsiteY15" fmla="*/ 27432 h 27432"/>
              <a:gd name="connsiteX16" fmla="*/ 0 w 4882642"/>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2642" h="27432" fill="none" extrusionOk="0">
                <a:moveTo>
                  <a:pt x="0" y="0"/>
                </a:moveTo>
                <a:cubicBezTo>
                  <a:pt x="282422" y="50852"/>
                  <a:pt x="501396" y="-20227"/>
                  <a:pt x="648694" y="0"/>
                </a:cubicBezTo>
                <a:cubicBezTo>
                  <a:pt x="799812" y="38507"/>
                  <a:pt x="959489" y="-800"/>
                  <a:pt x="1199735" y="0"/>
                </a:cubicBezTo>
                <a:cubicBezTo>
                  <a:pt x="1414420" y="17294"/>
                  <a:pt x="1508747" y="1527"/>
                  <a:pt x="1799602" y="0"/>
                </a:cubicBezTo>
                <a:cubicBezTo>
                  <a:pt x="2066440" y="-1017"/>
                  <a:pt x="2195650" y="32589"/>
                  <a:pt x="2545949" y="0"/>
                </a:cubicBezTo>
                <a:cubicBezTo>
                  <a:pt x="2873794" y="-31645"/>
                  <a:pt x="2929952" y="-3485"/>
                  <a:pt x="3194643" y="0"/>
                </a:cubicBezTo>
                <a:cubicBezTo>
                  <a:pt x="3454854" y="13507"/>
                  <a:pt x="3583403" y="-37677"/>
                  <a:pt x="3794510" y="0"/>
                </a:cubicBezTo>
                <a:cubicBezTo>
                  <a:pt x="4006689" y="30598"/>
                  <a:pt x="4340446" y="-94541"/>
                  <a:pt x="4882642" y="0"/>
                </a:cubicBezTo>
                <a:cubicBezTo>
                  <a:pt x="4881830" y="8405"/>
                  <a:pt x="4881054" y="21756"/>
                  <a:pt x="4882642" y="27432"/>
                </a:cubicBezTo>
                <a:cubicBezTo>
                  <a:pt x="4602011" y="27736"/>
                  <a:pt x="4385273" y="27792"/>
                  <a:pt x="4185122" y="27432"/>
                </a:cubicBezTo>
                <a:cubicBezTo>
                  <a:pt x="4006416" y="-24290"/>
                  <a:pt x="3836508" y="36434"/>
                  <a:pt x="3585254" y="27432"/>
                </a:cubicBezTo>
                <a:cubicBezTo>
                  <a:pt x="3336147" y="759"/>
                  <a:pt x="3187969" y="-5198"/>
                  <a:pt x="2790081" y="27432"/>
                </a:cubicBezTo>
                <a:cubicBezTo>
                  <a:pt x="2412999" y="38696"/>
                  <a:pt x="2457514" y="16798"/>
                  <a:pt x="2141387" y="27432"/>
                </a:cubicBezTo>
                <a:cubicBezTo>
                  <a:pt x="1838990" y="46054"/>
                  <a:pt x="1771634" y="27462"/>
                  <a:pt x="1590346" y="27432"/>
                </a:cubicBezTo>
                <a:cubicBezTo>
                  <a:pt x="1444790" y="48064"/>
                  <a:pt x="1195028" y="1250"/>
                  <a:pt x="844000" y="27432"/>
                </a:cubicBezTo>
                <a:cubicBezTo>
                  <a:pt x="493299" y="36516"/>
                  <a:pt x="334969" y="15761"/>
                  <a:pt x="0" y="27432"/>
                </a:cubicBezTo>
                <a:cubicBezTo>
                  <a:pt x="-476" y="15539"/>
                  <a:pt x="-411" y="9181"/>
                  <a:pt x="0" y="0"/>
                </a:cubicBezTo>
                <a:close/>
              </a:path>
              <a:path w="4882642" h="27432" stroke="0" extrusionOk="0">
                <a:moveTo>
                  <a:pt x="0" y="0"/>
                </a:moveTo>
                <a:cubicBezTo>
                  <a:pt x="253027" y="23111"/>
                  <a:pt x="491193" y="-9736"/>
                  <a:pt x="648694" y="0"/>
                </a:cubicBezTo>
                <a:cubicBezTo>
                  <a:pt x="774418" y="32734"/>
                  <a:pt x="1004421" y="15443"/>
                  <a:pt x="1199735" y="0"/>
                </a:cubicBezTo>
                <a:cubicBezTo>
                  <a:pt x="1414066" y="-19237"/>
                  <a:pt x="1745615" y="-11843"/>
                  <a:pt x="1994908" y="0"/>
                </a:cubicBezTo>
                <a:cubicBezTo>
                  <a:pt x="2228376" y="-7139"/>
                  <a:pt x="2371916" y="44711"/>
                  <a:pt x="2643602" y="0"/>
                </a:cubicBezTo>
                <a:cubicBezTo>
                  <a:pt x="2914314" y="-21888"/>
                  <a:pt x="3044662" y="1137"/>
                  <a:pt x="3292296" y="0"/>
                </a:cubicBezTo>
                <a:cubicBezTo>
                  <a:pt x="3560253" y="4721"/>
                  <a:pt x="3901562" y="8014"/>
                  <a:pt x="4087469" y="0"/>
                </a:cubicBezTo>
                <a:cubicBezTo>
                  <a:pt x="4275340" y="-4038"/>
                  <a:pt x="4487843" y="-21532"/>
                  <a:pt x="4882642" y="0"/>
                </a:cubicBezTo>
                <a:cubicBezTo>
                  <a:pt x="4883146" y="9145"/>
                  <a:pt x="4884401" y="18278"/>
                  <a:pt x="4882642" y="27432"/>
                </a:cubicBezTo>
                <a:cubicBezTo>
                  <a:pt x="4640452" y="55312"/>
                  <a:pt x="4469276" y="12389"/>
                  <a:pt x="4282775" y="27432"/>
                </a:cubicBezTo>
                <a:cubicBezTo>
                  <a:pt x="4127518" y="7175"/>
                  <a:pt x="3830432" y="34045"/>
                  <a:pt x="3585254" y="27432"/>
                </a:cubicBezTo>
                <a:cubicBezTo>
                  <a:pt x="3397964" y="-19363"/>
                  <a:pt x="3088373" y="27783"/>
                  <a:pt x="2887734" y="27432"/>
                </a:cubicBezTo>
                <a:cubicBezTo>
                  <a:pt x="2686715" y="33491"/>
                  <a:pt x="2471858" y="-15874"/>
                  <a:pt x="2239040" y="27432"/>
                </a:cubicBezTo>
                <a:cubicBezTo>
                  <a:pt x="2010727" y="69105"/>
                  <a:pt x="1750352" y="75633"/>
                  <a:pt x="1443867" y="27432"/>
                </a:cubicBezTo>
                <a:cubicBezTo>
                  <a:pt x="1059802" y="3232"/>
                  <a:pt x="850219" y="23727"/>
                  <a:pt x="648694" y="27432"/>
                </a:cubicBezTo>
                <a:cubicBezTo>
                  <a:pt x="414440" y="23153"/>
                  <a:pt x="304476" y="56600"/>
                  <a:pt x="0" y="27432"/>
                </a:cubicBezTo>
                <a:cubicBezTo>
                  <a:pt x="-736" y="17315"/>
                  <a:pt x="432" y="6508"/>
                  <a:pt x="0" y="0"/>
                </a:cubicBezTo>
                <a:close/>
              </a:path>
              <a:path w="4882642" h="27432" fill="none" stroke="0" extrusionOk="0">
                <a:moveTo>
                  <a:pt x="0" y="0"/>
                </a:moveTo>
                <a:cubicBezTo>
                  <a:pt x="278307" y="12359"/>
                  <a:pt x="458140" y="1341"/>
                  <a:pt x="648694" y="0"/>
                </a:cubicBezTo>
                <a:cubicBezTo>
                  <a:pt x="837654" y="9322"/>
                  <a:pt x="968082" y="-1784"/>
                  <a:pt x="1199735" y="0"/>
                </a:cubicBezTo>
                <a:cubicBezTo>
                  <a:pt x="1403481" y="5976"/>
                  <a:pt x="1529540" y="18391"/>
                  <a:pt x="1799602" y="0"/>
                </a:cubicBezTo>
                <a:cubicBezTo>
                  <a:pt x="2060949" y="10650"/>
                  <a:pt x="2230517" y="38632"/>
                  <a:pt x="2545949" y="0"/>
                </a:cubicBezTo>
                <a:cubicBezTo>
                  <a:pt x="2872552" y="-33837"/>
                  <a:pt x="2933189" y="-11123"/>
                  <a:pt x="3194643" y="0"/>
                </a:cubicBezTo>
                <a:cubicBezTo>
                  <a:pt x="3425833" y="1576"/>
                  <a:pt x="3570403" y="-8842"/>
                  <a:pt x="3794510" y="0"/>
                </a:cubicBezTo>
                <a:cubicBezTo>
                  <a:pt x="3994857" y="-4870"/>
                  <a:pt x="4333504" y="-26345"/>
                  <a:pt x="4882642" y="0"/>
                </a:cubicBezTo>
                <a:cubicBezTo>
                  <a:pt x="4882085" y="8537"/>
                  <a:pt x="4883564" y="21849"/>
                  <a:pt x="4882642" y="27432"/>
                </a:cubicBezTo>
                <a:cubicBezTo>
                  <a:pt x="4562314" y="-173"/>
                  <a:pt x="4430982" y="86245"/>
                  <a:pt x="4185122" y="27432"/>
                </a:cubicBezTo>
                <a:cubicBezTo>
                  <a:pt x="3986202" y="13896"/>
                  <a:pt x="3828751" y="61605"/>
                  <a:pt x="3585254" y="27432"/>
                </a:cubicBezTo>
                <a:cubicBezTo>
                  <a:pt x="3360279" y="30319"/>
                  <a:pt x="3187249" y="44608"/>
                  <a:pt x="2790081" y="27432"/>
                </a:cubicBezTo>
                <a:cubicBezTo>
                  <a:pt x="2423355" y="30305"/>
                  <a:pt x="2455688" y="-1923"/>
                  <a:pt x="2141387" y="27432"/>
                </a:cubicBezTo>
                <a:cubicBezTo>
                  <a:pt x="1826188" y="48501"/>
                  <a:pt x="1763258" y="10227"/>
                  <a:pt x="1590346" y="27432"/>
                </a:cubicBezTo>
                <a:cubicBezTo>
                  <a:pt x="1376289" y="34931"/>
                  <a:pt x="1198242" y="14277"/>
                  <a:pt x="844000" y="27432"/>
                </a:cubicBezTo>
                <a:cubicBezTo>
                  <a:pt x="489390" y="13107"/>
                  <a:pt x="304080" y="13295"/>
                  <a:pt x="0" y="27432"/>
                </a:cubicBezTo>
                <a:cubicBezTo>
                  <a:pt x="-1508" y="15815"/>
                  <a:pt x="-177" y="8147"/>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4882642"/>
                      <a:gd name="connsiteY0" fmla="*/ 0 h 27432"/>
                      <a:gd name="connsiteX1" fmla="*/ 648694 w 4882642"/>
                      <a:gd name="connsiteY1" fmla="*/ 0 h 27432"/>
                      <a:gd name="connsiteX2" fmla="*/ 1199735 w 4882642"/>
                      <a:gd name="connsiteY2" fmla="*/ 0 h 27432"/>
                      <a:gd name="connsiteX3" fmla="*/ 1799602 w 4882642"/>
                      <a:gd name="connsiteY3" fmla="*/ 0 h 27432"/>
                      <a:gd name="connsiteX4" fmla="*/ 2545949 w 4882642"/>
                      <a:gd name="connsiteY4" fmla="*/ 0 h 27432"/>
                      <a:gd name="connsiteX5" fmla="*/ 3194643 w 4882642"/>
                      <a:gd name="connsiteY5" fmla="*/ 0 h 27432"/>
                      <a:gd name="connsiteX6" fmla="*/ 3794510 w 4882642"/>
                      <a:gd name="connsiteY6" fmla="*/ 0 h 27432"/>
                      <a:gd name="connsiteX7" fmla="*/ 4882642 w 4882642"/>
                      <a:gd name="connsiteY7" fmla="*/ 0 h 27432"/>
                      <a:gd name="connsiteX8" fmla="*/ 4882642 w 4882642"/>
                      <a:gd name="connsiteY8" fmla="*/ 27432 h 27432"/>
                      <a:gd name="connsiteX9" fmla="*/ 4185122 w 4882642"/>
                      <a:gd name="connsiteY9" fmla="*/ 27432 h 27432"/>
                      <a:gd name="connsiteX10" fmla="*/ 3585254 w 4882642"/>
                      <a:gd name="connsiteY10" fmla="*/ 27432 h 27432"/>
                      <a:gd name="connsiteX11" fmla="*/ 2790081 w 4882642"/>
                      <a:gd name="connsiteY11" fmla="*/ 27432 h 27432"/>
                      <a:gd name="connsiteX12" fmla="*/ 2141387 w 4882642"/>
                      <a:gd name="connsiteY12" fmla="*/ 27432 h 27432"/>
                      <a:gd name="connsiteX13" fmla="*/ 1590346 w 4882642"/>
                      <a:gd name="connsiteY13" fmla="*/ 27432 h 27432"/>
                      <a:gd name="connsiteX14" fmla="*/ 844000 w 4882642"/>
                      <a:gd name="connsiteY14" fmla="*/ 27432 h 27432"/>
                      <a:gd name="connsiteX15" fmla="*/ 0 w 4882642"/>
                      <a:gd name="connsiteY15" fmla="*/ 27432 h 27432"/>
                      <a:gd name="connsiteX16" fmla="*/ 0 w 4882642"/>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2642" h="27432" fill="none" extrusionOk="0">
                        <a:moveTo>
                          <a:pt x="0" y="0"/>
                        </a:moveTo>
                        <a:cubicBezTo>
                          <a:pt x="283896" y="15806"/>
                          <a:pt x="476914" y="-5705"/>
                          <a:pt x="648694" y="0"/>
                        </a:cubicBezTo>
                        <a:cubicBezTo>
                          <a:pt x="820474" y="5705"/>
                          <a:pt x="992491" y="-2560"/>
                          <a:pt x="1199735" y="0"/>
                        </a:cubicBezTo>
                        <a:cubicBezTo>
                          <a:pt x="1406979" y="2560"/>
                          <a:pt x="1535106" y="-12373"/>
                          <a:pt x="1799602" y="0"/>
                        </a:cubicBezTo>
                        <a:cubicBezTo>
                          <a:pt x="2064098" y="12373"/>
                          <a:pt x="2220857" y="34016"/>
                          <a:pt x="2545949" y="0"/>
                        </a:cubicBezTo>
                        <a:cubicBezTo>
                          <a:pt x="2871041" y="-34016"/>
                          <a:pt x="2930967" y="-6551"/>
                          <a:pt x="3194643" y="0"/>
                        </a:cubicBezTo>
                        <a:cubicBezTo>
                          <a:pt x="3458319" y="6551"/>
                          <a:pt x="3590719" y="-27970"/>
                          <a:pt x="3794510" y="0"/>
                        </a:cubicBezTo>
                        <a:cubicBezTo>
                          <a:pt x="3998301" y="27970"/>
                          <a:pt x="4343090" y="-39667"/>
                          <a:pt x="4882642" y="0"/>
                        </a:cubicBezTo>
                        <a:cubicBezTo>
                          <a:pt x="4881669" y="8304"/>
                          <a:pt x="4882164" y="21512"/>
                          <a:pt x="4882642" y="27432"/>
                        </a:cubicBezTo>
                        <a:cubicBezTo>
                          <a:pt x="4608564" y="7308"/>
                          <a:pt x="4394312" y="56256"/>
                          <a:pt x="4185122" y="27432"/>
                        </a:cubicBezTo>
                        <a:cubicBezTo>
                          <a:pt x="3975932" y="-1392"/>
                          <a:pt x="3827783" y="51583"/>
                          <a:pt x="3585254" y="27432"/>
                        </a:cubicBezTo>
                        <a:cubicBezTo>
                          <a:pt x="3342725" y="3281"/>
                          <a:pt x="3165015" y="17373"/>
                          <a:pt x="2790081" y="27432"/>
                        </a:cubicBezTo>
                        <a:cubicBezTo>
                          <a:pt x="2415147" y="37491"/>
                          <a:pt x="2453830" y="6816"/>
                          <a:pt x="2141387" y="27432"/>
                        </a:cubicBezTo>
                        <a:cubicBezTo>
                          <a:pt x="1828944" y="48048"/>
                          <a:pt x="1774219" y="17790"/>
                          <a:pt x="1590346" y="27432"/>
                        </a:cubicBezTo>
                        <a:cubicBezTo>
                          <a:pt x="1406473" y="37074"/>
                          <a:pt x="1200327" y="18527"/>
                          <a:pt x="844000" y="27432"/>
                        </a:cubicBezTo>
                        <a:cubicBezTo>
                          <a:pt x="487673" y="36337"/>
                          <a:pt x="322314" y="2648"/>
                          <a:pt x="0" y="27432"/>
                        </a:cubicBezTo>
                        <a:cubicBezTo>
                          <a:pt x="-1048" y="14992"/>
                          <a:pt x="-1120" y="7447"/>
                          <a:pt x="0" y="0"/>
                        </a:cubicBezTo>
                        <a:close/>
                      </a:path>
                      <a:path w="4882642" h="27432" stroke="0" extrusionOk="0">
                        <a:moveTo>
                          <a:pt x="0" y="0"/>
                        </a:moveTo>
                        <a:cubicBezTo>
                          <a:pt x="238803" y="9040"/>
                          <a:pt x="494861" y="-4831"/>
                          <a:pt x="648694" y="0"/>
                        </a:cubicBezTo>
                        <a:cubicBezTo>
                          <a:pt x="802527" y="4831"/>
                          <a:pt x="991643" y="12575"/>
                          <a:pt x="1199735" y="0"/>
                        </a:cubicBezTo>
                        <a:cubicBezTo>
                          <a:pt x="1407827" y="-12575"/>
                          <a:pt x="1757315" y="9056"/>
                          <a:pt x="1994908" y="0"/>
                        </a:cubicBezTo>
                        <a:cubicBezTo>
                          <a:pt x="2232501" y="-9056"/>
                          <a:pt x="2370188" y="18797"/>
                          <a:pt x="2643602" y="0"/>
                        </a:cubicBezTo>
                        <a:cubicBezTo>
                          <a:pt x="2917016" y="-18797"/>
                          <a:pt x="3036387" y="10091"/>
                          <a:pt x="3292296" y="0"/>
                        </a:cubicBezTo>
                        <a:cubicBezTo>
                          <a:pt x="3548205" y="-10091"/>
                          <a:pt x="3892824" y="6516"/>
                          <a:pt x="4087469" y="0"/>
                        </a:cubicBezTo>
                        <a:cubicBezTo>
                          <a:pt x="4282114" y="-6516"/>
                          <a:pt x="4487997" y="-16222"/>
                          <a:pt x="4882642" y="0"/>
                        </a:cubicBezTo>
                        <a:cubicBezTo>
                          <a:pt x="4883127" y="9333"/>
                          <a:pt x="4883920" y="19699"/>
                          <a:pt x="4882642" y="27432"/>
                        </a:cubicBezTo>
                        <a:cubicBezTo>
                          <a:pt x="4665479" y="53358"/>
                          <a:pt x="4455363" y="34051"/>
                          <a:pt x="4282775" y="27432"/>
                        </a:cubicBezTo>
                        <a:cubicBezTo>
                          <a:pt x="4110187" y="20813"/>
                          <a:pt x="3781952" y="37808"/>
                          <a:pt x="3585254" y="27432"/>
                        </a:cubicBezTo>
                        <a:cubicBezTo>
                          <a:pt x="3388556" y="17056"/>
                          <a:pt x="3084641" y="41802"/>
                          <a:pt x="2887734" y="27432"/>
                        </a:cubicBezTo>
                        <a:cubicBezTo>
                          <a:pt x="2690827" y="13062"/>
                          <a:pt x="2491613" y="5294"/>
                          <a:pt x="2239040" y="27432"/>
                        </a:cubicBezTo>
                        <a:cubicBezTo>
                          <a:pt x="1986467" y="49570"/>
                          <a:pt x="1795483" y="63015"/>
                          <a:pt x="1443867" y="27432"/>
                        </a:cubicBezTo>
                        <a:cubicBezTo>
                          <a:pt x="1092251" y="-8151"/>
                          <a:pt x="850619" y="43704"/>
                          <a:pt x="648694" y="27432"/>
                        </a:cubicBezTo>
                        <a:cubicBezTo>
                          <a:pt x="446769" y="11160"/>
                          <a:pt x="306471" y="26408"/>
                          <a:pt x="0" y="27432"/>
                        </a:cubicBezTo>
                        <a:cubicBezTo>
                          <a:pt x="211" y="18145"/>
                          <a:pt x="120" y="648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5"/>
          <p:cNvSpPr txBox="1"/>
          <p:nvPr/>
        </p:nvSpPr>
        <p:spPr>
          <a:xfrm>
            <a:off x="946404" y="3991356"/>
            <a:ext cx="15436596" cy="5321808"/>
          </a:xfrm>
          <a:prstGeom prst="rect">
            <a:avLst/>
          </a:prstGeom>
        </p:spPr>
        <p:txBody>
          <a:bodyPr vert="horz" lIns="91440" tIns="45720" rIns="91440" bIns="45720" rtlCol="0" anchor="t">
            <a:normAutofit/>
          </a:bodyPr>
          <a:lstStyle/>
          <a:p>
            <a:pPr>
              <a:spcAft>
                <a:spcPts val="600"/>
              </a:spcAft>
            </a:pPr>
            <a:r>
              <a:rPr lang="en-US" sz="5400" b="1" dirty="0">
                <a:solidFill>
                  <a:schemeClr val="bg1"/>
                </a:solidFill>
              </a:rPr>
              <a:t>“In Scotland, X00,000 people are struggling to get by on Universal Credit and are living in poverty”</a:t>
            </a:r>
          </a:p>
          <a:p>
            <a:pPr indent="-228600">
              <a:spcAft>
                <a:spcPts val="600"/>
              </a:spcAft>
              <a:buFont typeface="Arial" panose="020B0604020202020204" pitchFamily="34" charset="0"/>
              <a:buChar char="•"/>
            </a:pPr>
            <a:endParaRPr lang="en-US" sz="5400" b="1" dirty="0">
              <a:solidFill>
                <a:schemeClr val="bg1"/>
              </a:solidFill>
            </a:endParaRPr>
          </a:p>
          <a:p>
            <a:pPr indent="-228600">
              <a:spcAft>
                <a:spcPts val="600"/>
              </a:spcAft>
              <a:buFont typeface="Arial" panose="020B0604020202020204" pitchFamily="34" charset="0"/>
              <a:buChar char="•"/>
            </a:pPr>
            <a:endParaRPr lang="en-US" sz="5400" b="1"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195F7"/>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4"/>
          <p:cNvSpPr txBox="1"/>
          <p:nvPr/>
        </p:nvSpPr>
        <p:spPr>
          <a:xfrm>
            <a:off x="946404" y="959280"/>
            <a:ext cx="13379196" cy="2578608"/>
          </a:xfrm>
          <a:prstGeom prst="rect">
            <a:avLst/>
          </a:prstGeom>
        </p:spPr>
        <p:txBody>
          <a:bodyPr vert="horz" lIns="91440" tIns="45720" rIns="91440" bIns="45720" rtlCol="0" anchor="b">
            <a:normAutofit/>
          </a:bodyPr>
          <a:lstStyle/>
          <a:p>
            <a:pPr>
              <a:lnSpc>
                <a:spcPct val="120000"/>
              </a:lnSpc>
              <a:spcBef>
                <a:spcPct val="0"/>
              </a:spcBef>
              <a:spcAft>
                <a:spcPts val="600"/>
              </a:spcAft>
            </a:pPr>
            <a:r>
              <a:rPr lang="en-US" sz="7500" b="1" kern="1200" dirty="0">
                <a:solidFill>
                  <a:schemeClr val="bg1"/>
                </a:solidFill>
                <a:latin typeface="+mj-lt"/>
                <a:ea typeface="+mj-ea"/>
                <a:cs typeface="+mj-cs"/>
              </a:rPr>
              <a:t>With values looks like</a:t>
            </a:r>
          </a:p>
        </p:txBody>
      </p:sp>
      <p:sp>
        <p:nvSpPr>
          <p:cNvPr id="26"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917" y="3860634"/>
            <a:ext cx="4882642" cy="27432"/>
          </a:xfrm>
          <a:custGeom>
            <a:avLst/>
            <a:gdLst>
              <a:gd name="connsiteX0" fmla="*/ 0 w 4882642"/>
              <a:gd name="connsiteY0" fmla="*/ 0 h 27432"/>
              <a:gd name="connsiteX1" fmla="*/ 648694 w 4882642"/>
              <a:gd name="connsiteY1" fmla="*/ 0 h 27432"/>
              <a:gd name="connsiteX2" fmla="*/ 1199735 w 4882642"/>
              <a:gd name="connsiteY2" fmla="*/ 0 h 27432"/>
              <a:gd name="connsiteX3" fmla="*/ 1799602 w 4882642"/>
              <a:gd name="connsiteY3" fmla="*/ 0 h 27432"/>
              <a:gd name="connsiteX4" fmla="*/ 2545949 w 4882642"/>
              <a:gd name="connsiteY4" fmla="*/ 0 h 27432"/>
              <a:gd name="connsiteX5" fmla="*/ 3194643 w 4882642"/>
              <a:gd name="connsiteY5" fmla="*/ 0 h 27432"/>
              <a:gd name="connsiteX6" fmla="*/ 3794510 w 4882642"/>
              <a:gd name="connsiteY6" fmla="*/ 0 h 27432"/>
              <a:gd name="connsiteX7" fmla="*/ 4882642 w 4882642"/>
              <a:gd name="connsiteY7" fmla="*/ 0 h 27432"/>
              <a:gd name="connsiteX8" fmla="*/ 4882642 w 4882642"/>
              <a:gd name="connsiteY8" fmla="*/ 27432 h 27432"/>
              <a:gd name="connsiteX9" fmla="*/ 4185122 w 4882642"/>
              <a:gd name="connsiteY9" fmla="*/ 27432 h 27432"/>
              <a:gd name="connsiteX10" fmla="*/ 3585254 w 4882642"/>
              <a:gd name="connsiteY10" fmla="*/ 27432 h 27432"/>
              <a:gd name="connsiteX11" fmla="*/ 2790081 w 4882642"/>
              <a:gd name="connsiteY11" fmla="*/ 27432 h 27432"/>
              <a:gd name="connsiteX12" fmla="*/ 2141387 w 4882642"/>
              <a:gd name="connsiteY12" fmla="*/ 27432 h 27432"/>
              <a:gd name="connsiteX13" fmla="*/ 1590346 w 4882642"/>
              <a:gd name="connsiteY13" fmla="*/ 27432 h 27432"/>
              <a:gd name="connsiteX14" fmla="*/ 844000 w 4882642"/>
              <a:gd name="connsiteY14" fmla="*/ 27432 h 27432"/>
              <a:gd name="connsiteX15" fmla="*/ 0 w 4882642"/>
              <a:gd name="connsiteY15" fmla="*/ 27432 h 27432"/>
              <a:gd name="connsiteX16" fmla="*/ 0 w 4882642"/>
              <a:gd name="connsiteY16" fmla="*/ 0 h 27432"/>
              <a:gd name="connsiteX0" fmla="*/ 0 w 4882642"/>
              <a:gd name="connsiteY0" fmla="*/ 0 h 27432"/>
              <a:gd name="connsiteX1" fmla="*/ 648694 w 4882642"/>
              <a:gd name="connsiteY1" fmla="*/ 0 h 27432"/>
              <a:gd name="connsiteX2" fmla="*/ 1199735 w 4882642"/>
              <a:gd name="connsiteY2" fmla="*/ 0 h 27432"/>
              <a:gd name="connsiteX3" fmla="*/ 1994908 w 4882642"/>
              <a:gd name="connsiteY3" fmla="*/ 0 h 27432"/>
              <a:gd name="connsiteX4" fmla="*/ 2643602 w 4882642"/>
              <a:gd name="connsiteY4" fmla="*/ 0 h 27432"/>
              <a:gd name="connsiteX5" fmla="*/ 3292296 w 4882642"/>
              <a:gd name="connsiteY5" fmla="*/ 0 h 27432"/>
              <a:gd name="connsiteX6" fmla="*/ 4087469 w 4882642"/>
              <a:gd name="connsiteY6" fmla="*/ 0 h 27432"/>
              <a:gd name="connsiteX7" fmla="*/ 4882642 w 4882642"/>
              <a:gd name="connsiteY7" fmla="*/ 0 h 27432"/>
              <a:gd name="connsiteX8" fmla="*/ 4882642 w 4882642"/>
              <a:gd name="connsiteY8" fmla="*/ 27432 h 27432"/>
              <a:gd name="connsiteX9" fmla="*/ 4282775 w 4882642"/>
              <a:gd name="connsiteY9" fmla="*/ 27432 h 27432"/>
              <a:gd name="connsiteX10" fmla="*/ 3585254 w 4882642"/>
              <a:gd name="connsiteY10" fmla="*/ 27432 h 27432"/>
              <a:gd name="connsiteX11" fmla="*/ 2887734 w 4882642"/>
              <a:gd name="connsiteY11" fmla="*/ 27432 h 27432"/>
              <a:gd name="connsiteX12" fmla="*/ 2239040 w 4882642"/>
              <a:gd name="connsiteY12" fmla="*/ 27432 h 27432"/>
              <a:gd name="connsiteX13" fmla="*/ 1443867 w 4882642"/>
              <a:gd name="connsiteY13" fmla="*/ 27432 h 27432"/>
              <a:gd name="connsiteX14" fmla="*/ 648694 w 4882642"/>
              <a:gd name="connsiteY14" fmla="*/ 27432 h 27432"/>
              <a:gd name="connsiteX15" fmla="*/ 0 w 4882642"/>
              <a:gd name="connsiteY15" fmla="*/ 27432 h 27432"/>
              <a:gd name="connsiteX16" fmla="*/ 0 w 4882642"/>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2642" h="27432" fill="none" extrusionOk="0">
                <a:moveTo>
                  <a:pt x="0" y="0"/>
                </a:moveTo>
                <a:cubicBezTo>
                  <a:pt x="282422" y="50852"/>
                  <a:pt x="501396" y="-20227"/>
                  <a:pt x="648694" y="0"/>
                </a:cubicBezTo>
                <a:cubicBezTo>
                  <a:pt x="799812" y="38507"/>
                  <a:pt x="959489" y="-800"/>
                  <a:pt x="1199735" y="0"/>
                </a:cubicBezTo>
                <a:cubicBezTo>
                  <a:pt x="1414420" y="17294"/>
                  <a:pt x="1508747" y="1527"/>
                  <a:pt x="1799602" y="0"/>
                </a:cubicBezTo>
                <a:cubicBezTo>
                  <a:pt x="2066440" y="-1017"/>
                  <a:pt x="2195650" y="32589"/>
                  <a:pt x="2545949" y="0"/>
                </a:cubicBezTo>
                <a:cubicBezTo>
                  <a:pt x="2873794" y="-31645"/>
                  <a:pt x="2929952" y="-3485"/>
                  <a:pt x="3194643" y="0"/>
                </a:cubicBezTo>
                <a:cubicBezTo>
                  <a:pt x="3454854" y="13507"/>
                  <a:pt x="3583403" y="-37677"/>
                  <a:pt x="3794510" y="0"/>
                </a:cubicBezTo>
                <a:cubicBezTo>
                  <a:pt x="4006689" y="30598"/>
                  <a:pt x="4340446" y="-94541"/>
                  <a:pt x="4882642" y="0"/>
                </a:cubicBezTo>
                <a:cubicBezTo>
                  <a:pt x="4881830" y="8405"/>
                  <a:pt x="4881054" y="21756"/>
                  <a:pt x="4882642" y="27432"/>
                </a:cubicBezTo>
                <a:cubicBezTo>
                  <a:pt x="4602011" y="27736"/>
                  <a:pt x="4385273" y="27792"/>
                  <a:pt x="4185122" y="27432"/>
                </a:cubicBezTo>
                <a:cubicBezTo>
                  <a:pt x="4006416" y="-24290"/>
                  <a:pt x="3836508" y="36434"/>
                  <a:pt x="3585254" y="27432"/>
                </a:cubicBezTo>
                <a:cubicBezTo>
                  <a:pt x="3336147" y="759"/>
                  <a:pt x="3187969" y="-5198"/>
                  <a:pt x="2790081" y="27432"/>
                </a:cubicBezTo>
                <a:cubicBezTo>
                  <a:pt x="2412999" y="38696"/>
                  <a:pt x="2457514" y="16798"/>
                  <a:pt x="2141387" y="27432"/>
                </a:cubicBezTo>
                <a:cubicBezTo>
                  <a:pt x="1838990" y="46054"/>
                  <a:pt x="1771634" y="27462"/>
                  <a:pt x="1590346" y="27432"/>
                </a:cubicBezTo>
                <a:cubicBezTo>
                  <a:pt x="1444790" y="48064"/>
                  <a:pt x="1195028" y="1250"/>
                  <a:pt x="844000" y="27432"/>
                </a:cubicBezTo>
                <a:cubicBezTo>
                  <a:pt x="493299" y="36516"/>
                  <a:pt x="334969" y="15761"/>
                  <a:pt x="0" y="27432"/>
                </a:cubicBezTo>
                <a:cubicBezTo>
                  <a:pt x="-476" y="15539"/>
                  <a:pt x="-411" y="9181"/>
                  <a:pt x="0" y="0"/>
                </a:cubicBezTo>
                <a:close/>
              </a:path>
              <a:path w="4882642" h="27432" stroke="0" extrusionOk="0">
                <a:moveTo>
                  <a:pt x="0" y="0"/>
                </a:moveTo>
                <a:cubicBezTo>
                  <a:pt x="253027" y="23111"/>
                  <a:pt x="491193" y="-9736"/>
                  <a:pt x="648694" y="0"/>
                </a:cubicBezTo>
                <a:cubicBezTo>
                  <a:pt x="774418" y="32734"/>
                  <a:pt x="1004421" y="15443"/>
                  <a:pt x="1199735" y="0"/>
                </a:cubicBezTo>
                <a:cubicBezTo>
                  <a:pt x="1414066" y="-19237"/>
                  <a:pt x="1745615" y="-11843"/>
                  <a:pt x="1994908" y="0"/>
                </a:cubicBezTo>
                <a:cubicBezTo>
                  <a:pt x="2228376" y="-7139"/>
                  <a:pt x="2371916" y="44711"/>
                  <a:pt x="2643602" y="0"/>
                </a:cubicBezTo>
                <a:cubicBezTo>
                  <a:pt x="2914314" y="-21888"/>
                  <a:pt x="3044662" y="1137"/>
                  <a:pt x="3292296" y="0"/>
                </a:cubicBezTo>
                <a:cubicBezTo>
                  <a:pt x="3560253" y="4721"/>
                  <a:pt x="3901562" y="8014"/>
                  <a:pt x="4087469" y="0"/>
                </a:cubicBezTo>
                <a:cubicBezTo>
                  <a:pt x="4275340" y="-4038"/>
                  <a:pt x="4487843" y="-21532"/>
                  <a:pt x="4882642" y="0"/>
                </a:cubicBezTo>
                <a:cubicBezTo>
                  <a:pt x="4883146" y="9145"/>
                  <a:pt x="4884401" y="18278"/>
                  <a:pt x="4882642" y="27432"/>
                </a:cubicBezTo>
                <a:cubicBezTo>
                  <a:pt x="4640452" y="55312"/>
                  <a:pt x="4469276" y="12389"/>
                  <a:pt x="4282775" y="27432"/>
                </a:cubicBezTo>
                <a:cubicBezTo>
                  <a:pt x="4127518" y="7175"/>
                  <a:pt x="3830432" y="34045"/>
                  <a:pt x="3585254" y="27432"/>
                </a:cubicBezTo>
                <a:cubicBezTo>
                  <a:pt x="3397964" y="-19363"/>
                  <a:pt x="3088373" y="27783"/>
                  <a:pt x="2887734" y="27432"/>
                </a:cubicBezTo>
                <a:cubicBezTo>
                  <a:pt x="2686715" y="33491"/>
                  <a:pt x="2471858" y="-15874"/>
                  <a:pt x="2239040" y="27432"/>
                </a:cubicBezTo>
                <a:cubicBezTo>
                  <a:pt x="2010727" y="69105"/>
                  <a:pt x="1750352" y="75633"/>
                  <a:pt x="1443867" y="27432"/>
                </a:cubicBezTo>
                <a:cubicBezTo>
                  <a:pt x="1059802" y="3232"/>
                  <a:pt x="850219" y="23727"/>
                  <a:pt x="648694" y="27432"/>
                </a:cubicBezTo>
                <a:cubicBezTo>
                  <a:pt x="414440" y="23153"/>
                  <a:pt x="304476" y="56600"/>
                  <a:pt x="0" y="27432"/>
                </a:cubicBezTo>
                <a:cubicBezTo>
                  <a:pt x="-736" y="17315"/>
                  <a:pt x="432" y="6508"/>
                  <a:pt x="0" y="0"/>
                </a:cubicBezTo>
                <a:close/>
              </a:path>
              <a:path w="4882642" h="27432" fill="none" stroke="0" extrusionOk="0">
                <a:moveTo>
                  <a:pt x="0" y="0"/>
                </a:moveTo>
                <a:cubicBezTo>
                  <a:pt x="278307" y="12359"/>
                  <a:pt x="458140" y="1341"/>
                  <a:pt x="648694" y="0"/>
                </a:cubicBezTo>
                <a:cubicBezTo>
                  <a:pt x="837654" y="9322"/>
                  <a:pt x="968082" y="-1784"/>
                  <a:pt x="1199735" y="0"/>
                </a:cubicBezTo>
                <a:cubicBezTo>
                  <a:pt x="1403481" y="5976"/>
                  <a:pt x="1529540" y="18391"/>
                  <a:pt x="1799602" y="0"/>
                </a:cubicBezTo>
                <a:cubicBezTo>
                  <a:pt x="2060949" y="10650"/>
                  <a:pt x="2230517" y="38632"/>
                  <a:pt x="2545949" y="0"/>
                </a:cubicBezTo>
                <a:cubicBezTo>
                  <a:pt x="2872552" y="-33837"/>
                  <a:pt x="2933189" y="-11123"/>
                  <a:pt x="3194643" y="0"/>
                </a:cubicBezTo>
                <a:cubicBezTo>
                  <a:pt x="3425833" y="1576"/>
                  <a:pt x="3570403" y="-8842"/>
                  <a:pt x="3794510" y="0"/>
                </a:cubicBezTo>
                <a:cubicBezTo>
                  <a:pt x="3994857" y="-4870"/>
                  <a:pt x="4333504" y="-26345"/>
                  <a:pt x="4882642" y="0"/>
                </a:cubicBezTo>
                <a:cubicBezTo>
                  <a:pt x="4882085" y="8537"/>
                  <a:pt x="4883564" y="21849"/>
                  <a:pt x="4882642" y="27432"/>
                </a:cubicBezTo>
                <a:cubicBezTo>
                  <a:pt x="4562314" y="-173"/>
                  <a:pt x="4430982" y="86245"/>
                  <a:pt x="4185122" y="27432"/>
                </a:cubicBezTo>
                <a:cubicBezTo>
                  <a:pt x="3986202" y="13896"/>
                  <a:pt x="3828751" y="61605"/>
                  <a:pt x="3585254" y="27432"/>
                </a:cubicBezTo>
                <a:cubicBezTo>
                  <a:pt x="3360279" y="30319"/>
                  <a:pt x="3187249" y="44608"/>
                  <a:pt x="2790081" y="27432"/>
                </a:cubicBezTo>
                <a:cubicBezTo>
                  <a:pt x="2423355" y="30305"/>
                  <a:pt x="2455688" y="-1923"/>
                  <a:pt x="2141387" y="27432"/>
                </a:cubicBezTo>
                <a:cubicBezTo>
                  <a:pt x="1826188" y="48501"/>
                  <a:pt x="1763258" y="10227"/>
                  <a:pt x="1590346" y="27432"/>
                </a:cubicBezTo>
                <a:cubicBezTo>
                  <a:pt x="1376289" y="34931"/>
                  <a:pt x="1198242" y="14277"/>
                  <a:pt x="844000" y="27432"/>
                </a:cubicBezTo>
                <a:cubicBezTo>
                  <a:pt x="489390" y="13107"/>
                  <a:pt x="304080" y="13295"/>
                  <a:pt x="0" y="27432"/>
                </a:cubicBezTo>
                <a:cubicBezTo>
                  <a:pt x="-1508" y="15815"/>
                  <a:pt x="-177" y="8147"/>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4882642"/>
                      <a:gd name="connsiteY0" fmla="*/ 0 h 27432"/>
                      <a:gd name="connsiteX1" fmla="*/ 648694 w 4882642"/>
                      <a:gd name="connsiteY1" fmla="*/ 0 h 27432"/>
                      <a:gd name="connsiteX2" fmla="*/ 1199735 w 4882642"/>
                      <a:gd name="connsiteY2" fmla="*/ 0 h 27432"/>
                      <a:gd name="connsiteX3" fmla="*/ 1799602 w 4882642"/>
                      <a:gd name="connsiteY3" fmla="*/ 0 h 27432"/>
                      <a:gd name="connsiteX4" fmla="*/ 2545949 w 4882642"/>
                      <a:gd name="connsiteY4" fmla="*/ 0 h 27432"/>
                      <a:gd name="connsiteX5" fmla="*/ 3194643 w 4882642"/>
                      <a:gd name="connsiteY5" fmla="*/ 0 h 27432"/>
                      <a:gd name="connsiteX6" fmla="*/ 3794510 w 4882642"/>
                      <a:gd name="connsiteY6" fmla="*/ 0 h 27432"/>
                      <a:gd name="connsiteX7" fmla="*/ 4882642 w 4882642"/>
                      <a:gd name="connsiteY7" fmla="*/ 0 h 27432"/>
                      <a:gd name="connsiteX8" fmla="*/ 4882642 w 4882642"/>
                      <a:gd name="connsiteY8" fmla="*/ 27432 h 27432"/>
                      <a:gd name="connsiteX9" fmla="*/ 4185122 w 4882642"/>
                      <a:gd name="connsiteY9" fmla="*/ 27432 h 27432"/>
                      <a:gd name="connsiteX10" fmla="*/ 3585254 w 4882642"/>
                      <a:gd name="connsiteY10" fmla="*/ 27432 h 27432"/>
                      <a:gd name="connsiteX11" fmla="*/ 2790081 w 4882642"/>
                      <a:gd name="connsiteY11" fmla="*/ 27432 h 27432"/>
                      <a:gd name="connsiteX12" fmla="*/ 2141387 w 4882642"/>
                      <a:gd name="connsiteY12" fmla="*/ 27432 h 27432"/>
                      <a:gd name="connsiteX13" fmla="*/ 1590346 w 4882642"/>
                      <a:gd name="connsiteY13" fmla="*/ 27432 h 27432"/>
                      <a:gd name="connsiteX14" fmla="*/ 844000 w 4882642"/>
                      <a:gd name="connsiteY14" fmla="*/ 27432 h 27432"/>
                      <a:gd name="connsiteX15" fmla="*/ 0 w 4882642"/>
                      <a:gd name="connsiteY15" fmla="*/ 27432 h 27432"/>
                      <a:gd name="connsiteX16" fmla="*/ 0 w 4882642"/>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2642" h="27432" fill="none" extrusionOk="0">
                        <a:moveTo>
                          <a:pt x="0" y="0"/>
                        </a:moveTo>
                        <a:cubicBezTo>
                          <a:pt x="283896" y="15806"/>
                          <a:pt x="476914" y="-5705"/>
                          <a:pt x="648694" y="0"/>
                        </a:cubicBezTo>
                        <a:cubicBezTo>
                          <a:pt x="820474" y="5705"/>
                          <a:pt x="992491" y="-2560"/>
                          <a:pt x="1199735" y="0"/>
                        </a:cubicBezTo>
                        <a:cubicBezTo>
                          <a:pt x="1406979" y="2560"/>
                          <a:pt x="1535106" y="-12373"/>
                          <a:pt x="1799602" y="0"/>
                        </a:cubicBezTo>
                        <a:cubicBezTo>
                          <a:pt x="2064098" y="12373"/>
                          <a:pt x="2220857" y="34016"/>
                          <a:pt x="2545949" y="0"/>
                        </a:cubicBezTo>
                        <a:cubicBezTo>
                          <a:pt x="2871041" y="-34016"/>
                          <a:pt x="2930967" y="-6551"/>
                          <a:pt x="3194643" y="0"/>
                        </a:cubicBezTo>
                        <a:cubicBezTo>
                          <a:pt x="3458319" y="6551"/>
                          <a:pt x="3590719" y="-27970"/>
                          <a:pt x="3794510" y="0"/>
                        </a:cubicBezTo>
                        <a:cubicBezTo>
                          <a:pt x="3998301" y="27970"/>
                          <a:pt x="4343090" y="-39667"/>
                          <a:pt x="4882642" y="0"/>
                        </a:cubicBezTo>
                        <a:cubicBezTo>
                          <a:pt x="4881669" y="8304"/>
                          <a:pt x="4882164" y="21512"/>
                          <a:pt x="4882642" y="27432"/>
                        </a:cubicBezTo>
                        <a:cubicBezTo>
                          <a:pt x="4608564" y="7308"/>
                          <a:pt x="4394312" y="56256"/>
                          <a:pt x="4185122" y="27432"/>
                        </a:cubicBezTo>
                        <a:cubicBezTo>
                          <a:pt x="3975932" y="-1392"/>
                          <a:pt x="3827783" y="51583"/>
                          <a:pt x="3585254" y="27432"/>
                        </a:cubicBezTo>
                        <a:cubicBezTo>
                          <a:pt x="3342725" y="3281"/>
                          <a:pt x="3165015" y="17373"/>
                          <a:pt x="2790081" y="27432"/>
                        </a:cubicBezTo>
                        <a:cubicBezTo>
                          <a:pt x="2415147" y="37491"/>
                          <a:pt x="2453830" y="6816"/>
                          <a:pt x="2141387" y="27432"/>
                        </a:cubicBezTo>
                        <a:cubicBezTo>
                          <a:pt x="1828944" y="48048"/>
                          <a:pt x="1774219" y="17790"/>
                          <a:pt x="1590346" y="27432"/>
                        </a:cubicBezTo>
                        <a:cubicBezTo>
                          <a:pt x="1406473" y="37074"/>
                          <a:pt x="1200327" y="18527"/>
                          <a:pt x="844000" y="27432"/>
                        </a:cubicBezTo>
                        <a:cubicBezTo>
                          <a:pt x="487673" y="36337"/>
                          <a:pt x="322314" y="2648"/>
                          <a:pt x="0" y="27432"/>
                        </a:cubicBezTo>
                        <a:cubicBezTo>
                          <a:pt x="-1048" y="14992"/>
                          <a:pt x="-1120" y="7447"/>
                          <a:pt x="0" y="0"/>
                        </a:cubicBezTo>
                        <a:close/>
                      </a:path>
                      <a:path w="4882642" h="27432" stroke="0" extrusionOk="0">
                        <a:moveTo>
                          <a:pt x="0" y="0"/>
                        </a:moveTo>
                        <a:cubicBezTo>
                          <a:pt x="238803" y="9040"/>
                          <a:pt x="494861" y="-4831"/>
                          <a:pt x="648694" y="0"/>
                        </a:cubicBezTo>
                        <a:cubicBezTo>
                          <a:pt x="802527" y="4831"/>
                          <a:pt x="991643" y="12575"/>
                          <a:pt x="1199735" y="0"/>
                        </a:cubicBezTo>
                        <a:cubicBezTo>
                          <a:pt x="1407827" y="-12575"/>
                          <a:pt x="1757315" y="9056"/>
                          <a:pt x="1994908" y="0"/>
                        </a:cubicBezTo>
                        <a:cubicBezTo>
                          <a:pt x="2232501" y="-9056"/>
                          <a:pt x="2370188" y="18797"/>
                          <a:pt x="2643602" y="0"/>
                        </a:cubicBezTo>
                        <a:cubicBezTo>
                          <a:pt x="2917016" y="-18797"/>
                          <a:pt x="3036387" y="10091"/>
                          <a:pt x="3292296" y="0"/>
                        </a:cubicBezTo>
                        <a:cubicBezTo>
                          <a:pt x="3548205" y="-10091"/>
                          <a:pt x="3892824" y="6516"/>
                          <a:pt x="4087469" y="0"/>
                        </a:cubicBezTo>
                        <a:cubicBezTo>
                          <a:pt x="4282114" y="-6516"/>
                          <a:pt x="4487997" y="-16222"/>
                          <a:pt x="4882642" y="0"/>
                        </a:cubicBezTo>
                        <a:cubicBezTo>
                          <a:pt x="4883127" y="9333"/>
                          <a:pt x="4883920" y="19699"/>
                          <a:pt x="4882642" y="27432"/>
                        </a:cubicBezTo>
                        <a:cubicBezTo>
                          <a:pt x="4665479" y="53358"/>
                          <a:pt x="4455363" y="34051"/>
                          <a:pt x="4282775" y="27432"/>
                        </a:cubicBezTo>
                        <a:cubicBezTo>
                          <a:pt x="4110187" y="20813"/>
                          <a:pt x="3781952" y="37808"/>
                          <a:pt x="3585254" y="27432"/>
                        </a:cubicBezTo>
                        <a:cubicBezTo>
                          <a:pt x="3388556" y="17056"/>
                          <a:pt x="3084641" y="41802"/>
                          <a:pt x="2887734" y="27432"/>
                        </a:cubicBezTo>
                        <a:cubicBezTo>
                          <a:pt x="2690827" y="13062"/>
                          <a:pt x="2491613" y="5294"/>
                          <a:pt x="2239040" y="27432"/>
                        </a:cubicBezTo>
                        <a:cubicBezTo>
                          <a:pt x="1986467" y="49570"/>
                          <a:pt x="1795483" y="63015"/>
                          <a:pt x="1443867" y="27432"/>
                        </a:cubicBezTo>
                        <a:cubicBezTo>
                          <a:pt x="1092251" y="-8151"/>
                          <a:pt x="850619" y="43704"/>
                          <a:pt x="648694" y="27432"/>
                        </a:cubicBezTo>
                        <a:cubicBezTo>
                          <a:pt x="446769" y="11160"/>
                          <a:pt x="306471" y="26408"/>
                          <a:pt x="0" y="27432"/>
                        </a:cubicBezTo>
                        <a:cubicBezTo>
                          <a:pt x="211" y="18145"/>
                          <a:pt x="120" y="648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5"/>
          <p:cNvSpPr txBox="1"/>
          <p:nvPr/>
        </p:nvSpPr>
        <p:spPr>
          <a:xfrm>
            <a:off x="946403" y="4210812"/>
            <a:ext cx="16350997" cy="5116068"/>
          </a:xfrm>
          <a:prstGeom prst="rect">
            <a:avLst/>
          </a:prstGeom>
        </p:spPr>
        <p:txBody>
          <a:bodyPr vert="horz" lIns="91440" tIns="45720" rIns="91440" bIns="45720" rtlCol="0" anchor="t">
            <a:noAutofit/>
          </a:bodyPr>
          <a:lstStyle/>
          <a:p>
            <a:pPr>
              <a:lnSpc>
                <a:spcPct val="90000"/>
              </a:lnSpc>
              <a:spcAft>
                <a:spcPts val="600"/>
              </a:spcAft>
            </a:pPr>
            <a:r>
              <a:rPr lang="en-US" sz="5400" b="1" dirty="0">
                <a:solidFill>
                  <a:schemeClr val="bg1"/>
                </a:solidFill>
              </a:rPr>
              <a:t>“In Scotland, we believe in </a:t>
            </a:r>
            <a:r>
              <a:rPr lang="en-US" sz="5400" b="1" dirty="0">
                <a:solidFill>
                  <a:schemeClr val="bg1"/>
                </a:solidFill>
                <a:highlight>
                  <a:srgbClr val="F610A1"/>
                </a:highlight>
              </a:rPr>
              <a:t>justice and compassion</a:t>
            </a:r>
            <a:r>
              <a:rPr lang="en-US" sz="5400" b="1" dirty="0">
                <a:solidFill>
                  <a:schemeClr val="bg1"/>
                </a:solidFill>
              </a:rPr>
              <a:t>. But, right now, far too many people in our country are living in poverty. We share a </a:t>
            </a:r>
            <a:r>
              <a:rPr lang="en-US" sz="5400" b="1" dirty="0">
                <a:solidFill>
                  <a:schemeClr val="bg1"/>
                </a:solidFill>
                <a:highlight>
                  <a:srgbClr val="F610A1"/>
                </a:highlight>
              </a:rPr>
              <a:t>moral responsibility </a:t>
            </a:r>
            <a:r>
              <a:rPr lang="en-US" sz="5400" b="1" dirty="0">
                <a:solidFill>
                  <a:schemeClr val="bg1"/>
                </a:solidFill>
              </a:rPr>
              <a:t>to make sure that everyone has the same chances in life, and can live with dignity.”</a:t>
            </a:r>
          </a:p>
          <a:p>
            <a:pPr indent="-228600">
              <a:lnSpc>
                <a:spcPct val="90000"/>
              </a:lnSpc>
              <a:spcAft>
                <a:spcPts val="600"/>
              </a:spcAft>
              <a:buFont typeface="Arial" panose="020B0604020202020204" pitchFamily="34" charset="0"/>
              <a:buChar char="•"/>
            </a:pPr>
            <a:endParaRPr lang="en-US" sz="5400" b="1" dirty="0"/>
          </a:p>
          <a:p>
            <a:pPr indent="-228600">
              <a:lnSpc>
                <a:spcPct val="90000"/>
              </a:lnSpc>
              <a:spcAft>
                <a:spcPts val="600"/>
              </a:spcAft>
              <a:buFont typeface="Arial" panose="020B0604020202020204" pitchFamily="34" charset="0"/>
              <a:buChar char="•"/>
            </a:pPr>
            <a:endParaRPr lang="en-US" sz="54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195F7"/>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4"/>
          <p:cNvSpPr txBox="1"/>
          <p:nvPr/>
        </p:nvSpPr>
        <p:spPr>
          <a:xfrm>
            <a:off x="946404" y="960120"/>
            <a:ext cx="7228332" cy="2221992"/>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8100" b="1" kern="1200" dirty="0">
                <a:solidFill>
                  <a:schemeClr val="bg1"/>
                </a:solidFill>
                <a:latin typeface="+mj-lt"/>
                <a:ea typeface="+mj-ea"/>
                <a:cs typeface="+mj-cs"/>
              </a:rPr>
              <a:t>Use metaphor</a:t>
            </a:r>
          </a:p>
        </p:txBody>
      </p:sp>
      <p:sp>
        <p:nvSpPr>
          <p:cNvPr id="1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917" y="3559302"/>
            <a:ext cx="4882642" cy="27432"/>
          </a:xfrm>
          <a:custGeom>
            <a:avLst/>
            <a:gdLst>
              <a:gd name="connsiteX0" fmla="*/ 0 w 4882642"/>
              <a:gd name="connsiteY0" fmla="*/ 0 h 27432"/>
              <a:gd name="connsiteX1" fmla="*/ 648694 w 4882642"/>
              <a:gd name="connsiteY1" fmla="*/ 0 h 27432"/>
              <a:gd name="connsiteX2" fmla="*/ 1199735 w 4882642"/>
              <a:gd name="connsiteY2" fmla="*/ 0 h 27432"/>
              <a:gd name="connsiteX3" fmla="*/ 1799602 w 4882642"/>
              <a:gd name="connsiteY3" fmla="*/ 0 h 27432"/>
              <a:gd name="connsiteX4" fmla="*/ 2545949 w 4882642"/>
              <a:gd name="connsiteY4" fmla="*/ 0 h 27432"/>
              <a:gd name="connsiteX5" fmla="*/ 3194643 w 4882642"/>
              <a:gd name="connsiteY5" fmla="*/ 0 h 27432"/>
              <a:gd name="connsiteX6" fmla="*/ 3794510 w 4882642"/>
              <a:gd name="connsiteY6" fmla="*/ 0 h 27432"/>
              <a:gd name="connsiteX7" fmla="*/ 4882642 w 4882642"/>
              <a:gd name="connsiteY7" fmla="*/ 0 h 27432"/>
              <a:gd name="connsiteX8" fmla="*/ 4882642 w 4882642"/>
              <a:gd name="connsiteY8" fmla="*/ 27432 h 27432"/>
              <a:gd name="connsiteX9" fmla="*/ 4185122 w 4882642"/>
              <a:gd name="connsiteY9" fmla="*/ 27432 h 27432"/>
              <a:gd name="connsiteX10" fmla="*/ 3585254 w 4882642"/>
              <a:gd name="connsiteY10" fmla="*/ 27432 h 27432"/>
              <a:gd name="connsiteX11" fmla="*/ 2790081 w 4882642"/>
              <a:gd name="connsiteY11" fmla="*/ 27432 h 27432"/>
              <a:gd name="connsiteX12" fmla="*/ 2141387 w 4882642"/>
              <a:gd name="connsiteY12" fmla="*/ 27432 h 27432"/>
              <a:gd name="connsiteX13" fmla="*/ 1590346 w 4882642"/>
              <a:gd name="connsiteY13" fmla="*/ 27432 h 27432"/>
              <a:gd name="connsiteX14" fmla="*/ 844000 w 4882642"/>
              <a:gd name="connsiteY14" fmla="*/ 27432 h 27432"/>
              <a:gd name="connsiteX15" fmla="*/ 0 w 4882642"/>
              <a:gd name="connsiteY15" fmla="*/ 27432 h 27432"/>
              <a:gd name="connsiteX16" fmla="*/ 0 w 4882642"/>
              <a:gd name="connsiteY16" fmla="*/ 0 h 27432"/>
              <a:gd name="connsiteX0" fmla="*/ 0 w 4882642"/>
              <a:gd name="connsiteY0" fmla="*/ 0 h 27432"/>
              <a:gd name="connsiteX1" fmla="*/ 648694 w 4882642"/>
              <a:gd name="connsiteY1" fmla="*/ 0 h 27432"/>
              <a:gd name="connsiteX2" fmla="*/ 1199735 w 4882642"/>
              <a:gd name="connsiteY2" fmla="*/ 0 h 27432"/>
              <a:gd name="connsiteX3" fmla="*/ 1994908 w 4882642"/>
              <a:gd name="connsiteY3" fmla="*/ 0 h 27432"/>
              <a:gd name="connsiteX4" fmla="*/ 2643602 w 4882642"/>
              <a:gd name="connsiteY4" fmla="*/ 0 h 27432"/>
              <a:gd name="connsiteX5" fmla="*/ 3292296 w 4882642"/>
              <a:gd name="connsiteY5" fmla="*/ 0 h 27432"/>
              <a:gd name="connsiteX6" fmla="*/ 4087469 w 4882642"/>
              <a:gd name="connsiteY6" fmla="*/ 0 h 27432"/>
              <a:gd name="connsiteX7" fmla="*/ 4882642 w 4882642"/>
              <a:gd name="connsiteY7" fmla="*/ 0 h 27432"/>
              <a:gd name="connsiteX8" fmla="*/ 4882642 w 4882642"/>
              <a:gd name="connsiteY8" fmla="*/ 27432 h 27432"/>
              <a:gd name="connsiteX9" fmla="*/ 4282775 w 4882642"/>
              <a:gd name="connsiteY9" fmla="*/ 27432 h 27432"/>
              <a:gd name="connsiteX10" fmla="*/ 3585254 w 4882642"/>
              <a:gd name="connsiteY10" fmla="*/ 27432 h 27432"/>
              <a:gd name="connsiteX11" fmla="*/ 2887734 w 4882642"/>
              <a:gd name="connsiteY11" fmla="*/ 27432 h 27432"/>
              <a:gd name="connsiteX12" fmla="*/ 2239040 w 4882642"/>
              <a:gd name="connsiteY12" fmla="*/ 27432 h 27432"/>
              <a:gd name="connsiteX13" fmla="*/ 1443867 w 4882642"/>
              <a:gd name="connsiteY13" fmla="*/ 27432 h 27432"/>
              <a:gd name="connsiteX14" fmla="*/ 648694 w 4882642"/>
              <a:gd name="connsiteY14" fmla="*/ 27432 h 27432"/>
              <a:gd name="connsiteX15" fmla="*/ 0 w 4882642"/>
              <a:gd name="connsiteY15" fmla="*/ 27432 h 27432"/>
              <a:gd name="connsiteX16" fmla="*/ 0 w 4882642"/>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2642" h="27432" fill="none" extrusionOk="0">
                <a:moveTo>
                  <a:pt x="0" y="0"/>
                </a:moveTo>
                <a:cubicBezTo>
                  <a:pt x="282422" y="50852"/>
                  <a:pt x="501396" y="-20227"/>
                  <a:pt x="648694" y="0"/>
                </a:cubicBezTo>
                <a:cubicBezTo>
                  <a:pt x="799812" y="38507"/>
                  <a:pt x="959489" y="-800"/>
                  <a:pt x="1199735" y="0"/>
                </a:cubicBezTo>
                <a:cubicBezTo>
                  <a:pt x="1414420" y="17294"/>
                  <a:pt x="1508747" y="1527"/>
                  <a:pt x="1799602" y="0"/>
                </a:cubicBezTo>
                <a:cubicBezTo>
                  <a:pt x="2066440" y="-1017"/>
                  <a:pt x="2195650" y="32589"/>
                  <a:pt x="2545949" y="0"/>
                </a:cubicBezTo>
                <a:cubicBezTo>
                  <a:pt x="2873794" y="-31645"/>
                  <a:pt x="2929952" y="-3485"/>
                  <a:pt x="3194643" y="0"/>
                </a:cubicBezTo>
                <a:cubicBezTo>
                  <a:pt x="3454854" y="13507"/>
                  <a:pt x="3583403" y="-37677"/>
                  <a:pt x="3794510" y="0"/>
                </a:cubicBezTo>
                <a:cubicBezTo>
                  <a:pt x="4006689" y="30598"/>
                  <a:pt x="4340446" y="-94541"/>
                  <a:pt x="4882642" y="0"/>
                </a:cubicBezTo>
                <a:cubicBezTo>
                  <a:pt x="4881830" y="8405"/>
                  <a:pt x="4881054" y="21756"/>
                  <a:pt x="4882642" y="27432"/>
                </a:cubicBezTo>
                <a:cubicBezTo>
                  <a:pt x="4602011" y="27736"/>
                  <a:pt x="4385273" y="27792"/>
                  <a:pt x="4185122" y="27432"/>
                </a:cubicBezTo>
                <a:cubicBezTo>
                  <a:pt x="4006416" y="-24290"/>
                  <a:pt x="3836508" y="36434"/>
                  <a:pt x="3585254" y="27432"/>
                </a:cubicBezTo>
                <a:cubicBezTo>
                  <a:pt x="3336147" y="759"/>
                  <a:pt x="3187969" y="-5198"/>
                  <a:pt x="2790081" y="27432"/>
                </a:cubicBezTo>
                <a:cubicBezTo>
                  <a:pt x="2412999" y="38696"/>
                  <a:pt x="2457514" y="16798"/>
                  <a:pt x="2141387" y="27432"/>
                </a:cubicBezTo>
                <a:cubicBezTo>
                  <a:pt x="1838990" y="46054"/>
                  <a:pt x="1771634" y="27462"/>
                  <a:pt x="1590346" y="27432"/>
                </a:cubicBezTo>
                <a:cubicBezTo>
                  <a:pt x="1444790" y="48064"/>
                  <a:pt x="1195028" y="1250"/>
                  <a:pt x="844000" y="27432"/>
                </a:cubicBezTo>
                <a:cubicBezTo>
                  <a:pt x="493299" y="36516"/>
                  <a:pt x="334969" y="15761"/>
                  <a:pt x="0" y="27432"/>
                </a:cubicBezTo>
                <a:cubicBezTo>
                  <a:pt x="-476" y="15539"/>
                  <a:pt x="-411" y="9181"/>
                  <a:pt x="0" y="0"/>
                </a:cubicBezTo>
                <a:close/>
              </a:path>
              <a:path w="4882642" h="27432" stroke="0" extrusionOk="0">
                <a:moveTo>
                  <a:pt x="0" y="0"/>
                </a:moveTo>
                <a:cubicBezTo>
                  <a:pt x="253027" y="23111"/>
                  <a:pt x="491193" y="-9736"/>
                  <a:pt x="648694" y="0"/>
                </a:cubicBezTo>
                <a:cubicBezTo>
                  <a:pt x="774418" y="32734"/>
                  <a:pt x="1004421" y="15443"/>
                  <a:pt x="1199735" y="0"/>
                </a:cubicBezTo>
                <a:cubicBezTo>
                  <a:pt x="1414066" y="-19237"/>
                  <a:pt x="1745615" y="-11843"/>
                  <a:pt x="1994908" y="0"/>
                </a:cubicBezTo>
                <a:cubicBezTo>
                  <a:pt x="2228376" y="-7139"/>
                  <a:pt x="2371916" y="44711"/>
                  <a:pt x="2643602" y="0"/>
                </a:cubicBezTo>
                <a:cubicBezTo>
                  <a:pt x="2914314" y="-21888"/>
                  <a:pt x="3044662" y="1137"/>
                  <a:pt x="3292296" y="0"/>
                </a:cubicBezTo>
                <a:cubicBezTo>
                  <a:pt x="3560253" y="4721"/>
                  <a:pt x="3901562" y="8014"/>
                  <a:pt x="4087469" y="0"/>
                </a:cubicBezTo>
                <a:cubicBezTo>
                  <a:pt x="4275340" y="-4038"/>
                  <a:pt x="4487843" y="-21532"/>
                  <a:pt x="4882642" y="0"/>
                </a:cubicBezTo>
                <a:cubicBezTo>
                  <a:pt x="4883146" y="9145"/>
                  <a:pt x="4884401" y="18278"/>
                  <a:pt x="4882642" y="27432"/>
                </a:cubicBezTo>
                <a:cubicBezTo>
                  <a:pt x="4640452" y="55312"/>
                  <a:pt x="4469276" y="12389"/>
                  <a:pt x="4282775" y="27432"/>
                </a:cubicBezTo>
                <a:cubicBezTo>
                  <a:pt x="4127518" y="7175"/>
                  <a:pt x="3830432" y="34045"/>
                  <a:pt x="3585254" y="27432"/>
                </a:cubicBezTo>
                <a:cubicBezTo>
                  <a:pt x="3397964" y="-19363"/>
                  <a:pt x="3088373" y="27783"/>
                  <a:pt x="2887734" y="27432"/>
                </a:cubicBezTo>
                <a:cubicBezTo>
                  <a:pt x="2686715" y="33491"/>
                  <a:pt x="2471858" y="-15874"/>
                  <a:pt x="2239040" y="27432"/>
                </a:cubicBezTo>
                <a:cubicBezTo>
                  <a:pt x="2010727" y="69105"/>
                  <a:pt x="1750352" y="75633"/>
                  <a:pt x="1443867" y="27432"/>
                </a:cubicBezTo>
                <a:cubicBezTo>
                  <a:pt x="1059802" y="3232"/>
                  <a:pt x="850219" y="23727"/>
                  <a:pt x="648694" y="27432"/>
                </a:cubicBezTo>
                <a:cubicBezTo>
                  <a:pt x="414440" y="23153"/>
                  <a:pt x="304476" y="56600"/>
                  <a:pt x="0" y="27432"/>
                </a:cubicBezTo>
                <a:cubicBezTo>
                  <a:pt x="-736" y="17315"/>
                  <a:pt x="432" y="6508"/>
                  <a:pt x="0" y="0"/>
                </a:cubicBezTo>
                <a:close/>
              </a:path>
              <a:path w="4882642" h="27432" fill="none" stroke="0" extrusionOk="0">
                <a:moveTo>
                  <a:pt x="0" y="0"/>
                </a:moveTo>
                <a:cubicBezTo>
                  <a:pt x="278307" y="12359"/>
                  <a:pt x="458140" y="1341"/>
                  <a:pt x="648694" y="0"/>
                </a:cubicBezTo>
                <a:cubicBezTo>
                  <a:pt x="837654" y="9322"/>
                  <a:pt x="968082" y="-1784"/>
                  <a:pt x="1199735" y="0"/>
                </a:cubicBezTo>
                <a:cubicBezTo>
                  <a:pt x="1403481" y="5976"/>
                  <a:pt x="1529540" y="18391"/>
                  <a:pt x="1799602" y="0"/>
                </a:cubicBezTo>
                <a:cubicBezTo>
                  <a:pt x="2060949" y="10650"/>
                  <a:pt x="2230517" y="38632"/>
                  <a:pt x="2545949" y="0"/>
                </a:cubicBezTo>
                <a:cubicBezTo>
                  <a:pt x="2872552" y="-33837"/>
                  <a:pt x="2933189" y="-11123"/>
                  <a:pt x="3194643" y="0"/>
                </a:cubicBezTo>
                <a:cubicBezTo>
                  <a:pt x="3425833" y="1576"/>
                  <a:pt x="3570403" y="-8842"/>
                  <a:pt x="3794510" y="0"/>
                </a:cubicBezTo>
                <a:cubicBezTo>
                  <a:pt x="3994857" y="-4870"/>
                  <a:pt x="4333504" y="-26345"/>
                  <a:pt x="4882642" y="0"/>
                </a:cubicBezTo>
                <a:cubicBezTo>
                  <a:pt x="4882085" y="8537"/>
                  <a:pt x="4883564" y="21849"/>
                  <a:pt x="4882642" y="27432"/>
                </a:cubicBezTo>
                <a:cubicBezTo>
                  <a:pt x="4562314" y="-173"/>
                  <a:pt x="4430982" y="86245"/>
                  <a:pt x="4185122" y="27432"/>
                </a:cubicBezTo>
                <a:cubicBezTo>
                  <a:pt x="3986202" y="13896"/>
                  <a:pt x="3828751" y="61605"/>
                  <a:pt x="3585254" y="27432"/>
                </a:cubicBezTo>
                <a:cubicBezTo>
                  <a:pt x="3360279" y="30319"/>
                  <a:pt x="3187249" y="44608"/>
                  <a:pt x="2790081" y="27432"/>
                </a:cubicBezTo>
                <a:cubicBezTo>
                  <a:pt x="2423355" y="30305"/>
                  <a:pt x="2455688" y="-1923"/>
                  <a:pt x="2141387" y="27432"/>
                </a:cubicBezTo>
                <a:cubicBezTo>
                  <a:pt x="1826188" y="48501"/>
                  <a:pt x="1763258" y="10227"/>
                  <a:pt x="1590346" y="27432"/>
                </a:cubicBezTo>
                <a:cubicBezTo>
                  <a:pt x="1376289" y="34931"/>
                  <a:pt x="1198242" y="14277"/>
                  <a:pt x="844000" y="27432"/>
                </a:cubicBezTo>
                <a:cubicBezTo>
                  <a:pt x="489390" y="13107"/>
                  <a:pt x="304080" y="13295"/>
                  <a:pt x="0" y="27432"/>
                </a:cubicBezTo>
                <a:cubicBezTo>
                  <a:pt x="-1508" y="15815"/>
                  <a:pt x="-177" y="8147"/>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4882642"/>
                      <a:gd name="connsiteY0" fmla="*/ 0 h 27432"/>
                      <a:gd name="connsiteX1" fmla="*/ 648694 w 4882642"/>
                      <a:gd name="connsiteY1" fmla="*/ 0 h 27432"/>
                      <a:gd name="connsiteX2" fmla="*/ 1199735 w 4882642"/>
                      <a:gd name="connsiteY2" fmla="*/ 0 h 27432"/>
                      <a:gd name="connsiteX3" fmla="*/ 1799602 w 4882642"/>
                      <a:gd name="connsiteY3" fmla="*/ 0 h 27432"/>
                      <a:gd name="connsiteX4" fmla="*/ 2545949 w 4882642"/>
                      <a:gd name="connsiteY4" fmla="*/ 0 h 27432"/>
                      <a:gd name="connsiteX5" fmla="*/ 3194643 w 4882642"/>
                      <a:gd name="connsiteY5" fmla="*/ 0 h 27432"/>
                      <a:gd name="connsiteX6" fmla="*/ 3794510 w 4882642"/>
                      <a:gd name="connsiteY6" fmla="*/ 0 h 27432"/>
                      <a:gd name="connsiteX7" fmla="*/ 4882642 w 4882642"/>
                      <a:gd name="connsiteY7" fmla="*/ 0 h 27432"/>
                      <a:gd name="connsiteX8" fmla="*/ 4882642 w 4882642"/>
                      <a:gd name="connsiteY8" fmla="*/ 27432 h 27432"/>
                      <a:gd name="connsiteX9" fmla="*/ 4185122 w 4882642"/>
                      <a:gd name="connsiteY9" fmla="*/ 27432 h 27432"/>
                      <a:gd name="connsiteX10" fmla="*/ 3585254 w 4882642"/>
                      <a:gd name="connsiteY10" fmla="*/ 27432 h 27432"/>
                      <a:gd name="connsiteX11" fmla="*/ 2790081 w 4882642"/>
                      <a:gd name="connsiteY11" fmla="*/ 27432 h 27432"/>
                      <a:gd name="connsiteX12" fmla="*/ 2141387 w 4882642"/>
                      <a:gd name="connsiteY12" fmla="*/ 27432 h 27432"/>
                      <a:gd name="connsiteX13" fmla="*/ 1590346 w 4882642"/>
                      <a:gd name="connsiteY13" fmla="*/ 27432 h 27432"/>
                      <a:gd name="connsiteX14" fmla="*/ 844000 w 4882642"/>
                      <a:gd name="connsiteY14" fmla="*/ 27432 h 27432"/>
                      <a:gd name="connsiteX15" fmla="*/ 0 w 4882642"/>
                      <a:gd name="connsiteY15" fmla="*/ 27432 h 27432"/>
                      <a:gd name="connsiteX16" fmla="*/ 0 w 4882642"/>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2642" h="27432" fill="none" extrusionOk="0">
                        <a:moveTo>
                          <a:pt x="0" y="0"/>
                        </a:moveTo>
                        <a:cubicBezTo>
                          <a:pt x="283896" y="15806"/>
                          <a:pt x="476914" y="-5705"/>
                          <a:pt x="648694" y="0"/>
                        </a:cubicBezTo>
                        <a:cubicBezTo>
                          <a:pt x="820474" y="5705"/>
                          <a:pt x="992491" y="-2560"/>
                          <a:pt x="1199735" y="0"/>
                        </a:cubicBezTo>
                        <a:cubicBezTo>
                          <a:pt x="1406979" y="2560"/>
                          <a:pt x="1535106" y="-12373"/>
                          <a:pt x="1799602" y="0"/>
                        </a:cubicBezTo>
                        <a:cubicBezTo>
                          <a:pt x="2064098" y="12373"/>
                          <a:pt x="2220857" y="34016"/>
                          <a:pt x="2545949" y="0"/>
                        </a:cubicBezTo>
                        <a:cubicBezTo>
                          <a:pt x="2871041" y="-34016"/>
                          <a:pt x="2930967" y="-6551"/>
                          <a:pt x="3194643" y="0"/>
                        </a:cubicBezTo>
                        <a:cubicBezTo>
                          <a:pt x="3458319" y="6551"/>
                          <a:pt x="3590719" y="-27970"/>
                          <a:pt x="3794510" y="0"/>
                        </a:cubicBezTo>
                        <a:cubicBezTo>
                          <a:pt x="3998301" y="27970"/>
                          <a:pt x="4343090" y="-39667"/>
                          <a:pt x="4882642" y="0"/>
                        </a:cubicBezTo>
                        <a:cubicBezTo>
                          <a:pt x="4881669" y="8304"/>
                          <a:pt x="4882164" y="21512"/>
                          <a:pt x="4882642" y="27432"/>
                        </a:cubicBezTo>
                        <a:cubicBezTo>
                          <a:pt x="4608564" y="7308"/>
                          <a:pt x="4394312" y="56256"/>
                          <a:pt x="4185122" y="27432"/>
                        </a:cubicBezTo>
                        <a:cubicBezTo>
                          <a:pt x="3975932" y="-1392"/>
                          <a:pt x="3827783" y="51583"/>
                          <a:pt x="3585254" y="27432"/>
                        </a:cubicBezTo>
                        <a:cubicBezTo>
                          <a:pt x="3342725" y="3281"/>
                          <a:pt x="3165015" y="17373"/>
                          <a:pt x="2790081" y="27432"/>
                        </a:cubicBezTo>
                        <a:cubicBezTo>
                          <a:pt x="2415147" y="37491"/>
                          <a:pt x="2453830" y="6816"/>
                          <a:pt x="2141387" y="27432"/>
                        </a:cubicBezTo>
                        <a:cubicBezTo>
                          <a:pt x="1828944" y="48048"/>
                          <a:pt x="1774219" y="17790"/>
                          <a:pt x="1590346" y="27432"/>
                        </a:cubicBezTo>
                        <a:cubicBezTo>
                          <a:pt x="1406473" y="37074"/>
                          <a:pt x="1200327" y="18527"/>
                          <a:pt x="844000" y="27432"/>
                        </a:cubicBezTo>
                        <a:cubicBezTo>
                          <a:pt x="487673" y="36337"/>
                          <a:pt x="322314" y="2648"/>
                          <a:pt x="0" y="27432"/>
                        </a:cubicBezTo>
                        <a:cubicBezTo>
                          <a:pt x="-1048" y="14992"/>
                          <a:pt x="-1120" y="7447"/>
                          <a:pt x="0" y="0"/>
                        </a:cubicBezTo>
                        <a:close/>
                      </a:path>
                      <a:path w="4882642" h="27432" stroke="0" extrusionOk="0">
                        <a:moveTo>
                          <a:pt x="0" y="0"/>
                        </a:moveTo>
                        <a:cubicBezTo>
                          <a:pt x="238803" y="9040"/>
                          <a:pt x="494861" y="-4831"/>
                          <a:pt x="648694" y="0"/>
                        </a:cubicBezTo>
                        <a:cubicBezTo>
                          <a:pt x="802527" y="4831"/>
                          <a:pt x="991643" y="12575"/>
                          <a:pt x="1199735" y="0"/>
                        </a:cubicBezTo>
                        <a:cubicBezTo>
                          <a:pt x="1407827" y="-12575"/>
                          <a:pt x="1757315" y="9056"/>
                          <a:pt x="1994908" y="0"/>
                        </a:cubicBezTo>
                        <a:cubicBezTo>
                          <a:pt x="2232501" y="-9056"/>
                          <a:pt x="2370188" y="18797"/>
                          <a:pt x="2643602" y="0"/>
                        </a:cubicBezTo>
                        <a:cubicBezTo>
                          <a:pt x="2917016" y="-18797"/>
                          <a:pt x="3036387" y="10091"/>
                          <a:pt x="3292296" y="0"/>
                        </a:cubicBezTo>
                        <a:cubicBezTo>
                          <a:pt x="3548205" y="-10091"/>
                          <a:pt x="3892824" y="6516"/>
                          <a:pt x="4087469" y="0"/>
                        </a:cubicBezTo>
                        <a:cubicBezTo>
                          <a:pt x="4282114" y="-6516"/>
                          <a:pt x="4487997" y="-16222"/>
                          <a:pt x="4882642" y="0"/>
                        </a:cubicBezTo>
                        <a:cubicBezTo>
                          <a:pt x="4883127" y="9333"/>
                          <a:pt x="4883920" y="19699"/>
                          <a:pt x="4882642" y="27432"/>
                        </a:cubicBezTo>
                        <a:cubicBezTo>
                          <a:pt x="4665479" y="53358"/>
                          <a:pt x="4455363" y="34051"/>
                          <a:pt x="4282775" y="27432"/>
                        </a:cubicBezTo>
                        <a:cubicBezTo>
                          <a:pt x="4110187" y="20813"/>
                          <a:pt x="3781952" y="37808"/>
                          <a:pt x="3585254" y="27432"/>
                        </a:cubicBezTo>
                        <a:cubicBezTo>
                          <a:pt x="3388556" y="17056"/>
                          <a:pt x="3084641" y="41802"/>
                          <a:pt x="2887734" y="27432"/>
                        </a:cubicBezTo>
                        <a:cubicBezTo>
                          <a:pt x="2690827" y="13062"/>
                          <a:pt x="2491613" y="5294"/>
                          <a:pt x="2239040" y="27432"/>
                        </a:cubicBezTo>
                        <a:cubicBezTo>
                          <a:pt x="1986467" y="49570"/>
                          <a:pt x="1795483" y="63015"/>
                          <a:pt x="1443867" y="27432"/>
                        </a:cubicBezTo>
                        <a:cubicBezTo>
                          <a:pt x="1092251" y="-8151"/>
                          <a:pt x="850619" y="43704"/>
                          <a:pt x="648694" y="27432"/>
                        </a:cubicBezTo>
                        <a:cubicBezTo>
                          <a:pt x="446769" y="11160"/>
                          <a:pt x="306471" y="26408"/>
                          <a:pt x="0" y="27432"/>
                        </a:cubicBezTo>
                        <a:cubicBezTo>
                          <a:pt x="211" y="18145"/>
                          <a:pt x="120" y="648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5"/>
          <p:cNvSpPr txBox="1"/>
          <p:nvPr/>
        </p:nvSpPr>
        <p:spPr>
          <a:xfrm>
            <a:off x="946404" y="3991356"/>
            <a:ext cx="10254996" cy="5321808"/>
          </a:xfrm>
          <a:prstGeom prst="rect">
            <a:avLst/>
          </a:prstGeom>
        </p:spPr>
        <p:txBody>
          <a:bodyPr vert="horz" lIns="91440" tIns="45720" rIns="91440" bIns="45720" rtlCol="0" anchor="t">
            <a:noAutofit/>
          </a:bodyPr>
          <a:lstStyle/>
          <a:p>
            <a:pPr>
              <a:lnSpc>
                <a:spcPct val="90000"/>
              </a:lnSpc>
              <a:spcAft>
                <a:spcPts val="600"/>
              </a:spcAft>
            </a:pPr>
            <a:r>
              <a:rPr lang="en-US" sz="3600" b="1" dirty="0">
                <a:solidFill>
                  <a:schemeClr val="bg1"/>
                </a:solidFill>
              </a:rPr>
              <a:t>“The economy boxes you in, so you don’t have the same freedom and  choices”</a:t>
            </a:r>
          </a:p>
          <a:p>
            <a:pPr indent="-228600">
              <a:lnSpc>
                <a:spcPct val="90000"/>
              </a:lnSpc>
              <a:spcAft>
                <a:spcPts val="600"/>
              </a:spcAft>
              <a:buFont typeface="Arial" panose="020B0604020202020204" pitchFamily="34" charset="0"/>
              <a:buChar char="•"/>
            </a:pPr>
            <a:endParaRPr lang="en-US" sz="3600" b="1" dirty="0">
              <a:solidFill>
                <a:schemeClr val="bg1"/>
              </a:solidFill>
            </a:endParaRPr>
          </a:p>
          <a:p>
            <a:pPr>
              <a:lnSpc>
                <a:spcPct val="90000"/>
              </a:lnSpc>
              <a:spcAft>
                <a:spcPts val="600"/>
              </a:spcAft>
            </a:pPr>
            <a:r>
              <a:rPr lang="en-US" sz="3600" b="1" dirty="0">
                <a:solidFill>
                  <a:schemeClr val="bg1"/>
                </a:solidFill>
              </a:rPr>
              <a:t>“People are being swept up in the rising tide of poverty“</a:t>
            </a:r>
          </a:p>
          <a:p>
            <a:pPr indent="-228600">
              <a:lnSpc>
                <a:spcPct val="90000"/>
              </a:lnSpc>
              <a:spcAft>
                <a:spcPts val="600"/>
              </a:spcAft>
              <a:buFont typeface="Arial" panose="020B0604020202020204" pitchFamily="34" charset="0"/>
              <a:buChar char="•"/>
            </a:pPr>
            <a:endParaRPr lang="en-US" sz="3600" b="1" dirty="0">
              <a:solidFill>
                <a:schemeClr val="bg1"/>
              </a:solidFill>
            </a:endParaRPr>
          </a:p>
          <a:p>
            <a:pPr>
              <a:lnSpc>
                <a:spcPct val="90000"/>
              </a:lnSpc>
              <a:spcAft>
                <a:spcPts val="600"/>
              </a:spcAft>
            </a:pPr>
            <a:r>
              <a:rPr lang="en-US" sz="3600" b="1" dirty="0">
                <a:solidFill>
                  <a:schemeClr val="bg1"/>
                </a:solidFill>
              </a:rPr>
              <a:t>“We can turn the tide of poverty by…”</a:t>
            </a:r>
          </a:p>
          <a:p>
            <a:pPr indent="-228600">
              <a:lnSpc>
                <a:spcPct val="90000"/>
              </a:lnSpc>
              <a:spcAft>
                <a:spcPts val="600"/>
              </a:spcAft>
              <a:buFont typeface="Arial" panose="020B0604020202020204" pitchFamily="34" charset="0"/>
              <a:buChar char="•"/>
            </a:pPr>
            <a:endParaRPr lang="en-US" sz="3600" b="1" dirty="0">
              <a:solidFill>
                <a:schemeClr val="bg1"/>
              </a:solidFill>
            </a:endParaRPr>
          </a:p>
          <a:p>
            <a:pPr>
              <a:lnSpc>
                <a:spcPct val="90000"/>
              </a:lnSpc>
              <a:spcAft>
                <a:spcPts val="600"/>
              </a:spcAft>
            </a:pPr>
            <a:r>
              <a:rPr lang="en-US" sz="3600" b="1" dirty="0">
                <a:solidFill>
                  <a:schemeClr val="bg1"/>
                </a:solidFill>
              </a:rPr>
              <a:t>“Too many of us are struggling to keep our heads above water.”</a:t>
            </a:r>
          </a:p>
          <a:p>
            <a:pPr indent="-228600">
              <a:lnSpc>
                <a:spcPct val="90000"/>
              </a:lnSpc>
              <a:spcAft>
                <a:spcPts val="600"/>
              </a:spcAft>
              <a:buFont typeface="Arial" panose="020B0604020202020204" pitchFamily="34" charset="0"/>
              <a:buChar char="•"/>
            </a:pPr>
            <a:endParaRPr lang="en-US" sz="3600" b="1" dirty="0">
              <a:solidFill>
                <a:schemeClr val="bg1"/>
              </a:solidFill>
            </a:endParaRPr>
          </a:p>
        </p:txBody>
      </p:sp>
      <p:pic>
        <p:nvPicPr>
          <p:cNvPr id="2" name="Picture 11">
            <a:extLst>
              <a:ext uri="{FF2B5EF4-FFF2-40B4-BE49-F238E27FC236}">
                <a16:creationId xmlns:a16="http://schemas.microsoft.com/office/drawing/2014/main" id="{F31A71A2-7177-0F02-3E0A-4133AC08AB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183274" y="4686300"/>
            <a:ext cx="7051130" cy="7051130"/>
          </a:xfrm>
          <a:prstGeom prst="rect">
            <a:avLst/>
          </a:prstGeom>
        </p:spPr>
      </p:pic>
      <p:sp>
        <p:nvSpPr>
          <p:cNvPr id="3" name="TextBox 4">
            <a:extLst>
              <a:ext uri="{FF2B5EF4-FFF2-40B4-BE49-F238E27FC236}">
                <a16:creationId xmlns:a16="http://schemas.microsoft.com/office/drawing/2014/main" id="{62A451A4-AFE0-C0CE-A51B-F4CE92BA6798}"/>
              </a:ext>
            </a:extLst>
          </p:cNvPr>
          <p:cNvSpPr txBox="1"/>
          <p:nvPr/>
        </p:nvSpPr>
        <p:spPr>
          <a:xfrm>
            <a:off x="14337239" y="8671173"/>
            <a:ext cx="2743200" cy="1615827"/>
          </a:xfrm>
          <a:prstGeom prst="rect">
            <a:avLst/>
          </a:prstGeom>
        </p:spPr>
        <p:txBody>
          <a:bodyPr wrap="square" lIns="0" tIns="0" rIns="0" bIns="0" rtlCol="0" anchor="t">
            <a:spAutoFit/>
          </a:bodyPr>
          <a:lstStyle/>
          <a:p>
            <a:pPr>
              <a:lnSpc>
                <a:spcPts val="7206"/>
              </a:lnSpc>
            </a:pPr>
            <a:r>
              <a:rPr lang="en-US" sz="24000" b="1" dirty="0">
                <a:solidFill>
                  <a:schemeClr val="bg1"/>
                </a:solidFill>
                <a:latin typeface="League Spartan"/>
              </a:rPr>
              <a:t>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195F7"/>
        </a:solidFill>
        <a:effectLst/>
      </p:bgPr>
    </p:bg>
    <p:spTree>
      <p:nvGrpSpPr>
        <p:cNvPr id="1" name=""/>
        <p:cNvGrpSpPr/>
        <p:nvPr/>
      </p:nvGrpSpPr>
      <p:grpSpPr>
        <a:xfrm>
          <a:off x="0" y="0"/>
          <a:ext cx="0" cy="0"/>
          <a:chOff x="0" y="0"/>
          <a:chExt cx="0" cy="0"/>
        </a:xfrm>
      </p:grpSpPr>
      <p:sp>
        <p:nvSpPr>
          <p:cNvPr id="4" name="TextBox 4"/>
          <p:cNvSpPr txBox="1"/>
          <p:nvPr/>
        </p:nvSpPr>
        <p:spPr>
          <a:xfrm>
            <a:off x="1028700" y="1901236"/>
            <a:ext cx="14045232" cy="1113703"/>
          </a:xfrm>
          <a:prstGeom prst="rect">
            <a:avLst/>
          </a:prstGeom>
        </p:spPr>
        <p:txBody>
          <a:bodyPr lIns="0" tIns="0" rIns="0" bIns="0" rtlCol="0" anchor="t">
            <a:spAutoFit/>
          </a:bodyPr>
          <a:lstStyle/>
          <a:p>
            <a:pPr>
              <a:lnSpc>
                <a:spcPts val="9026"/>
              </a:lnSpc>
            </a:pPr>
            <a:r>
              <a:rPr lang="en-US" sz="6447" b="1" dirty="0">
                <a:solidFill>
                  <a:schemeClr val="bg1"/>
                </a:solidFill>
                <a:latin typeface="League Spartan"/>
              </a:rPr>
              <a:t>Choose the right messenger</a:t>
            </a:r>
          </a:p>
        </p:txBody>
      </p:sp>
      <p:pic>
        <p:nvPicPr>
          <p:cNvPr id="12" name="Picture 11" descr="A person in a suit&#10;&#10;Description automatically generated with low confidence">
            <a:extLst>
              <a:ext uri="{FF2B5EF4-FFF2-40B4-BE49-F238E27FC236}">
                <a16:creationId xmlns:a16="http://schemas.microsoft.com/office/drawing/2014/main" id="{E3E4D1A2-E3AF-40D1-433B-DAF42CEB5E0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28700" y="3315173"/>
            <a:ext cx="6824647" cy="4542306"/>
          </a:xfrm>
          <a:prstGeom prst="rect">
            <a:avLst/>
          </a:prstGeom>
        </p:spPr>
      </p:pic>
      <p:pic>
        <p:nvPicPr>
          <p:cNvPr id="18" name="Picture 17" descr="A young child with her hand on her chin&#10;&#10;Description automatically generated with medium confidence">
            <a:extLst>
              <a:ext uri="{FF2B5EF4-FFF2-40B4-BE49-F238E27FC236}">
                <a16:creationId xmlns:a16="http://schemas.microsoft.com/office/drawing/2014/main" id="{8E6CFD29-20A1-34C4-82E4-7292C3276ED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229600" y="3309137"/>
            <a:ext cx="7442701" cy="4582623"/>
          </a:xfrm>
          <a:prstGeom prst="rect">
            <a:avLst/>
          </a:prstGeom>
        </p:spPr>
      </p:pic>
      <p:pic>
        <p:nvPicPr>
          <p:cNvPr id="6" name="Picture 11">
            <a:extLst>
              <a:ext uri="{FF2B5EF4-FFF2-40B4-BE49-F238E27FC236}">
                <a16:creationId xmlns:a16="http://schemas.microsoft.com/office/drawing/2014/main" id="{0A4D6711-EA77-81F1-D7EE-EC5E3979404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859000" y="-190500"/>
            <a:ext cx="4867856" cy="4867856"/>
          </a:xfrm>
          <a:prstGeom prst="rect">
            <a:avLst/>
          </a:prstGeom>
        </p:spPr>
      </p:pic>
      <p:sp>
        <p:nvSpPr>
          <p:cNvPr id="7" name="TextBox 4">
            <a:extLst>
              <a:ext uri="{FF2B5EF4-FFF2-40B4-BE49-F238E27FC236}">
                <a16:creationId xmlns:a16="http://schemas.microsoft.com/office/drawing/2014/main" id="{024BE650-2106-47C6-D91F-3FEDB057ADF7}"/>
              </a:ext>
            </a:extLst>
          </p:cNvPr>
          <p:cNvSpPr txBox="1"/>
          <p:nvPr/>
        </p:nvSpPr>
        <p:spPr>
          <a:xfrm>
            <a:off x="16002000" y="2976503"/>
            <a:ext cx="1749064" cy="1615827"/>
          </a:xfrm>
          <a:prstGeom prst="rect">
            <a:avLst/>
          </a:prstGeom>
        </p:spPr>
        <p:txBody>
          <a:bodyPr wrap="square" lIns="0" tIns="0" rIns="0" bIns="0" rtlCol="0" anchor="t">
            <a:spAutoFit/>
          </a:bodyPr>
          <a:lstStyle/>
          <a:p>
            <a:pPr>
              <a:lnSpc>
                <a:spcPts val="7206"/>
              </a:lnSpc>
            </a:pPr>
            <a:r>
              <a:rPr lang="en-US" sz="24000" b="1" dirty="0">
                <a:solidFill>
                  <a:schemeClr val="bg1"/>
                </a:solidFill>
                <a:latin typeface="League Spartan"/>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195F7"/>
        </a:solidFill>
        <a:effectLst/>
      </p:bgPr>
    </p:bg>
    <p:spTree>
      <p:nvGrpSpPr>
        <p:cNvPr id="1" name=""/>
        <p:cNvGrpSpPr/>
        <p:nvPr/>
      </p:nvGrpSpPr>
      <p:grpSpPr>
        <a:xfrm>
          <a:off x="0" y="0"/>
          <a:ext cx="0" cy="0"/>
          <a:chOff x="0" y="0"/>
          <a:chExt cx="0" cy="0"/>
        </a:xfrm>
      </p:grpSpPr>
      <p:sp>
        <p:nvSpPr>
          <p:cNvPr id="4" name="TextBox 4"/>
          <p:cNvSpPr txBox="1"/>
          <p:nvPr/>
        </p:nvSpPr>
        <p:spPr>
          <a:xfrm>
            <a:off x="1104900" y="1877709"/>
            <a:ext cx="14045232" cy="1113703"/>
          </a:xfrm>
          <a:prstGeom prst="rect">
            <a:avLst/>
          </a:prstGeom>
        </p:spPr>
        <p:txBody>
          <a:bodyPr lIns="0" tIns="0" rIns="0" bIns="0" rtlCol="0" anchor="t">
            <a:spAutoFit/>
          </a:bodyPr>
          <a:lstStyle/>
          <a:p>
            <a:pPr>
              <a:lnSpc>
                <a:spcPts val="9026"/>
              </a:lnSpc>
            </a:pPr>
            <a:r>
              <a:rPr lang="en-US" sz="6447" b="1" dirty="0">
                <a:solidFill>
                  <a:schemeClr val="bg1"/>
                </a:solidFill>
                <a:latin typeface="League Spartan"/>
              </a:rPr>
              <a:t>Choose the right messenger</a:t>
            </a:r>
          </a:p>
        </p:txBody>
      </p:sp>
      <p:pic>
        <p:nvPicPr>
          <p:cNvPr id="15" name="Online Media 14" title="#VoteWithUs Brighid and Paddy Whyte">
            <a:hlinkClick r:id="" action="ppaction://media"/>
            <a:extLst>
              <a:ext uri="{FF2B5EF4-FFF2-40B4-BE49-F238E27FC236}">
                <a16:creationId xmlns:a16="http://schemas.microsoft.com/office/drawing/2014/main" id="{E614E557-957A-49F1-B1B1-6A3E6FEA969E}"/>
              </a:ext>
            </a:extLst>
          </p:cNvPr>
          <p:cNvPicPr>
            <a:picLocks noRot="1" noChangeAspect="1"/>
          </p:cNvPicPr>
          <p:nvPr>
            <a:videoFile r:link="rId1"/>
          </p:nvPr>
        </p:nvPicPr>
        <p:blipFill>
          <a:blip r:embed="rId4"/>
          <a:stretch>
            <a:fillRect/>
          </a:stretch>
        </p:blipFill>
        <p:spPr>
          <a:xfrm>
            <a:off x="4343400" y="3443573"/>
            <a:ext cx="9385300" cy="5302695"/>
          </a:xfrm>
          <a:prstGeom prst="rect">
            <a:avLst/>
          </a:prstGeom>
        </p:spPr>
      </p:pic>
      <p:sp>
        <p:nvSpPr>
          <p:cNvPr id="7" name="TextBox 6">
            <a:extLst>
              <a:ext uri="{FF2B5EF4-FFF2-40B4-BE49-F238E27FC236}">
                <a16:creationId xmlns:a16="http://schemas.microsoft.com/office/drawing/2014/main" id="{A43AF4D1-D92F-2B1C-071A-079E5462562E}"/>
              </a:ext>
            </a:extLst>
          </p:cNvPr>
          <p:cNvSpPr txBox="1"/>
          <p:nvPr/>
        </p:nvSpPr>
        <p:spPr>
          <a:xfrm>
            <a:off x="1524000" y="9182100"/>
            <a:ext cx="9144000" cy="461665"/>
          </a:xfrm>
          <a:prstGeom prst="rect">
            <a:avLst/>
          </a:prstGeom>
          <a:noFill/>
        </p:spPr>
        <p:txBody>
          <a:bodyPr wrap="square">
            <a:spAutoFit/>
          </a:bodyPr>
          <a:lstStyle/>
          <a:p>
            <a:r>
              <a:rPr lang="en-GB" sz="2400" b="1" dirty="0">
                <a:solidFill>
                  <a:srgbClr val="FF0000"/>
                </a:solidFill>
                <a:hlinkClick r:id="rId5">
                  <a:extLst>
                    <a:ext uri="{A12FA001-AC4F-418D-AE19-62706E023703}">
                      <ahyp:hlinkClr xmlns:ahyp="http://schemas.microsoft.com/office/drawing/2018/hyperlinkcolor" val="tx"/>
                    </a:ext>
                  </a:extLst>
                </a:hlinkClick>
              </a:rPr>
              <a:t>https://www.youtube.com/watch?v=Bv_FqRzFyXo</a:t>
            </a:r>
            <a:endParaRPr lang="en-GB" sz="2400" b="1" dirty="0">
              <a:solidFill>
                <a:srgbClr val="FF0000"/>
              </a:solidFill>
            </a:endParaRPr>
          </a:p>
        </p:txBody>
      </p:sp>
      <p:pic>
        <p:nvPicPr>
          <p:cNvPr id="2" name="Picture 11">
            <a:extLst>
              <a:ext uri="{FF2B5EF4-FFF2-40B4-BE49-F238E27FC236}">
                <a16:creationId xmlns:a16="http://schemas.microsoft.com/office/drawing/2014/main" id="{3E3B75A4-2C40-0E43-3CDB-38EAFB99264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000" y="-190500"/>
            <a:ext cx="4867856" cy="4867856"/>
          </a:xfrm>
          <a:prstGeom prst="rect">
            <a:avLst/>
          </a:prstGeom>
        </p:spPr>
      </p:pic>
      <p:sp>
        <p:nvSpPr>
          <p:cNvPr id="3" name="TextBox 4">
            <a:extLst>
              <a:ext uri="{FF2B5EF4-FFF2-40B4-BE49-F238E27FC236}">
                <a16:creationId xmlns:a16="http://schemas.microsoft.com/office/drawing/2014/main" id="{38235815-A80C-DD69-699B-636D3745AA03}"/>
              </a:ext>
            </a:extLst>
          </p:cNvPr>
          <p:cNvSpPr txBox="1"/>
          <p:nvPr/>
        </p:nvSpPr>
        <p:spPr>
          <a:xfrm>
            <a:off x="16002000" y="2976503"/>
            <a:ext cx="1749064" cy="1615827"/>
          </a:xfrm>
          <a:prstGeom prst="rect">
            <a:avLst/>
          </a:prstGeom>
        </p:spPr>
        <p:txBody>
          <a:bodyPr wrap="square" lIns="0" tIns="0" rIns="0" bIns="0" rtlCol="0" anchor="t">
            <a:spAutoFit/>
          </a:bodyPr>
          <a:lstStyle/>
          <a:p>
            <a:pPr>
              <a:lnSpc>
                <a:spcPts val="7206"/>
              </a:lnSpc>
            </a:pPr>
            <a:r>
              <a:rPr lang="en-US" sz="24000" b="1" dirty="0">
                <a:solidFill>
                  <a:schemeClr val="bg1"/>
                </a:solidFill>
                <a:latin typeface="League Spartan"/>
              </a:rPr>
              <a:t>3</a:t>
            </a:r>
          </a:p>
        </p:txBody>
      </p:sp>
    </p:spTree>
    <p:extLst>
      <p:ext uri="{BB962C8B-B14F-4D97-AF65-F5344CB8AC3E}">
        <p14:creationId xmlns:p14="http://schemas.microsoft.com/office/powerpoint/2010/main" val="169537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195F7"/>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srcRect/>
          <a:stretch>
            <a:fillRect/>
          </a:stretch>
        </p:blipFill>
        <p:spPr>
          <a:xfrm>
            <a:off x="12464583" y="2512483"/>
            <a:ext cx="5823417" cy="7418365"/>
          </a:xfrm>
          <a:prstGeom prst="rect">
            <a:avLst/>
          </a:prstGeom>
        </p:spPr>
      </p:pic>
      <p:pic>
        <p:nvPicPr>
          <p:cNvPr id="5" name="Picture 5"/>
          <p:cNvPicPr>
            <a:picLocks noChangeAspect="1"/>
          </p:cNvPicPr>
          <p:nvPr/>
        </p:nvPicPr>
        <p:blipFill>
          <a:blip r:embed="rId3"/>
          <a:srcRect/>
          <a:stretch>
            <a:fillRect/>
          </a:stretch>
        </p:blipFill>
        <p:spPr>
          <a:xfrm>
            <a:off x="1028700" y="3480781"/>
            <a:ext cx="5925990" cy="4091755"/>
          </a:xfrm>
          <a:prstGeom prst="rect">
            <a:avLst/>
          </a:prstGeom>
        </p:spPr>
      </p:pic>
      <p:pic>
        <p:nvPicPr>
          <p:cNvPr id="6" name="Picture 6"/>
          <p:cNvPicPr>
            <a:picLocks noChangeAspect="1"/>
          </p:cNvPicPr>
          <p:nvPr/>
        </p:nvPicPr>
        <p:blipFill>
          <a:blip r:embed="rId4"/>
          <a:srcRect/>
          <a:stretch>
            <a:fillRect/>
          </a:stretch>
        </p:blipFill>
        <p:spPr>
          <a:xfrm>
            <a:off x="7429224" y="3320186"/>
            <a:ext cx="5458642" cy="4252350"/>
          </a:xfrm>
          <a:prstGeom prst="rect">
            <a:avLst/>
          </a:prstGeom>
        </p:spPr>
      </p:pic>
      <p:sp>
        <p:nvSpPr>
          <p:cNvPr id="7" name="TextBox 7"/>
          <p:cNvSpPr txBox="1"/>
          <p:nvPr/>
        </p:nvSpPr>
        <p:spPr>
          <a:xfrm>
            <a:off x="1028700" y="1901236"/>
            <a:ext cx="14045232" cy="1113703"/>
          </a:xfrm>
          <a:prstGeom prst="rect">
            <a:avLst/>
          </a:prstGeom>
        </p:spPr>
        <p:txBody>
          <a:bodyPr lIns="0" tIns="0" rIns="0" bIns="0" rtlCol="0" anchor="t">
            <a:spAutoFit/>
          </a:bodyPr>
          <a:lstStyle/>
          <a:p>
            <a:pPr>
              <a:lnSpc>
                <a:spcPts val="9026"/>
              </a:lnSpc>
            </a:pPr>
            <a:r>
              <a:rPr lang="en-US" sz="6447" b="1" dirty="0">
                <a:solidFill>
                  <a:schemeClr val="bg1"/>
                </a:solidFill>
                <a:latin typeface="League Spartan"/>
              </a:rPr>
              <a:t>Choose the right messenger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195F7"/>
        </a:solidFill>
        <a:effectLst/>
      </p:bgPr>
    </p:bg>
    <p:spTree>
      <p:nvGrpSpPr>
        <p:cNvPr id="1" name=""/>
        <p:cNvGrpSpPr/>
        <p:nvPr/>
      </p:nvGrpSpPr>
      <p:grpSpPr>
        <a:xfrm>
          <a:off x="0" y="0"/>
          <a:ext cx="0" cy="0"/>
          <a:chOff x="0" y="0"/>
          <a:chExt cx="0" cy="0"/>
        </a:xfrm>
      </p:grpSpPr>
      <p:pic>
        <p:nvPicPr>
          <p:cNvPr id="15" name="Picture 14" descr="A blue sign with white text&#10;&#10;Description automatically generated with low confidence">
            <a:extLst>
              <a:ext uri="{FF2B5EF4-FFF2-40B4-BE49-F238E27FC236}">
                <a16:creationId xmlns:a16="http://schemas.microsoft.com/office/drawing/2014/main" id="{552267E6-7C38-B1F7-7EB1-5B8EC98FA9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1" cy="10287000"/>
          </a:xfrm>
          <a:prstGeom prst="rect">
            <a:avLst/>
          </a:prstGeom>
        </p:spPr>
      </p:pic>
    </p:spTree>
    <p:extLst>
      <p:ext uri="{BB962C8B-B14F-4D97-AF65-F5344CB8AC3E}">
        <p14:creationId xmlns:p14="http://schemas.microsoft.com/office/powerpoint/2010/main" val="1013103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195F7"/>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3"/>
          <a:srcRect/>
          <a:stretch>
            <a:fillRect/>
          </a:stretch>
        </p:blipFill>
        <p:spPr>
          <a:xfrm>
            <a:off x="885638" y="3354407"/>
            <a:ext cx="7135395" cy="3224928"/>
          </a:xfrm>
          <a:prstGeom prst="rect">
            <a:avLst/>
          </a:prstGeom>
        </p:spPr>
      </p:pic>
      <p:pic>
        <p:nvPicPr>
          <p:cNvPr id="9" name="Picture 9"/>
          <p:cNvPicPr>
            <a:picLocks noChangeAspect="1"/>
          </p:cNvPicPr>
          <p:nvPr/>
        </p:nvPicPr>
        <p:blipFill>
          <a:blip r:embed="rId4"/>
          <a:srcRect/>
          <a:stretch>
            <a:fillRect/>
          </a:stretch>
        </p:blipFill>
        <p:spPr>
          <a:xfrm>
            <a:off x="4453335" y="6900854"/>
            <a:ext cx="10386037" cy="2181542"/>
          </a:xfrm>
          <a:prstGeom prst="rect">
            <a:avLst/>
          </a:prstGeom>
        </p:spPr>
      </p:pic>
      <p:pic>
        <p:nvPicPr>
          <p:cNvPr id="10" name="Picture 10"/>
          <p:cNvPicPr>
            <a:picLocks noChangeAspect="1"/>
          </p:cNvPicPr>
          <p:nvPr/>
        </p:nvPicPr>
        <p:blipFill>
          <a:blip r:embed="rId5"/>
          <a:srcRect r="513" b="13351"/>
          <a:stretch>
            <a:fillRect/>
          </a:stretch>
        </p:blipFill>
        <p:spPr>
          <a:xfrm>
            <a:off x="9646354" y="2707227"/>
            <a:ext cx="7170682" cy="3872108"/>
          </a:xfrm>
          <a:prstGeom prst="rect">
            <a:avLst/>
          </a:prstGeom>
        </p:spPr>
      </p:pic>
      <p:sp>
        <p:nvSpPr>
          <p:cNvPr id="11" name="TextBox 11"/>
          <p:cNvSpPr txBox="1"/>
          <p:nvPr/>
        </p:nvSpPr>
        <p:spPr>
          <a:xfrm>
            <a:off x="1028700" y="1563295"/>
            <a:ext cx="12848492" cy="2468561"/>
          </a:xfrm>
          <a:prstGeom prst="rect">
            <a:avLst/>
          </a:prstGeom>
        </p:spPr>
        <p:txBody>
          <a:bodyPr lIns="0" tIns="0" rIns="0" bIns="0" rtlCol="0" anchor="t">
            <a:spAutoFit/>
          </a:bodyPr>
          <a:lstStyle/>
          <a:p>
            <a:pPr>
              <a:lnSpc>
                <a:spcPts val="9798"/>
              </a:lnSpc>
            </a:pPr>
            <a:r>
              <a:rPr lang="en-US" sz="6998" b="1" dirty="0">
                <a:latin typeface="League Spartan"/>
              </a:rPr>
              <a:t>Marcus Rashford</a:t>
            </a:r>
          </a:p>
          <a:p>
            <a:pPr>
              <a:lnSpc>
                <a:spcPts val="9798"/>
              </a:lnSpc>
            </a:pPr>
            <a:endParaRPr lang="en-US" sz="6998" b="1" dirty="0">
              <a:latin typeface="League Spart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195F7"/>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4"/>
          <p:cNvSpPr txBox="1"/>
          <p:nvPr/>
        </p:nvSpPr>
        <p:spPr>
          <a:xfrm>
            <a:off x="946404" y="960120"/>
            <a:ext cx="10788396" cy="222199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7500" b="1" kern="1200" dirty="0">
                <a:solidFill>
                  <a:schemeClr val="bg1"/>
                </a:solidFill>
                <a:latin typeface="+mj-lt"/>
                <a:ea typeface="+mj-ea"/>
                <a:cs typeface="+mj-cs"/>
              </a:rPr>
              <a:t>Lead with poverty</a:t>
            </a:r>
          </a:p>
        </p:txBody>
      </p:sp>
      <p:sp>
        <p:nvSpPr>
          <p:cNvPr id="2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917" y="3559302"/>
            <a:ext cx="4882642" cy="27432"/>
          </a:xfrm>
          <a:custGeom>
            <a:avLst/>
            <a:gdLst>
              <a:gd name="connsiteX0" fmla="*/ 0 w 4882642"/>
              <a:gd name="connsiteY0" fmla="*/ 0 h 27432"/>
              <a:gd name="connsiteX1" fmla="*/ 648694 w 4882642"/>
              <a:gd name="connsiteY1" fmla="*/ 0 h 27432"/>
              <a:gd name="connsiteX2" fmla="*/ 1199735 w 4882642"/>
              <a:gd name="connsiteY2" fmla="*/ 0 h 27432"/>
              <a:gd name="connsiteX3" fmla="*/ 1799602 w 4882642"/>
              <a:gd name="connsiteY3" fmla="*/ 0 h 27432"/>
              <a:gd name="connsiteX4" fmla="*/ 2545949 w 4882642"/>
              <a:gd name="connsiteY4" fmla="*/ 0 h 27432"/>
              <a:gd name="connsiteX5" fmla="*/ 3194643 w 4882642"/>
              <a:gd name="connsiteY5" fmla="*/ 0 h 27432"/>
              <a:gd name="connsiteX6" fmla="*/ 3794510 w 4882642"/>
              <a:gd name="connsiteY6" fmla="*/ 0 h 27432"/>
              <a:gd name="connsiteX7" fmla="*/ 4882642 w 4882642"/>
              <a:gd name="connsiteY7" fmla="*/ 0 h 27432"/>
              <a:gd name="connsiteX8" fmla="*/ 4882642 w 4882642"/>
              <a:gd name="connsiteY8" fmla="*/ 27432 h 27432"/>
              <a:gd name="connsiteX9" fmla="*/ 4185122 w 4882642"/>
              <a:gd name="connsiteY9" fmla="*/ 27432 h 27432"/>
              <a:gd name="connsiteX10" fmla="*/ 3585254 w 4882642"/>
              <a:gd name="connsiteY10" fmla="*/ 27432 h 27432"/>
              <a:gd name="connsiteX11" fmla="*/ 2790081 w 4882642"/>
              <a:gd name="connsiteY11" fmla="*/ 27432 h 27432"/>
              <a:gd name="connsiteX12" fmla="*/ 2141387 w 4882642"/>
              <a:gd name="connsiteY12" fmla="*/ 27432 h 27432"/>
              <a:gd name="connsiteX13" fmla="*/ 1590346 w 4882642"/>
              <a:gd name="connsiteY13" fmla="*/ 27432 h 27432"/>
              <a:gd name="connsiteX14" fmla="*/ 844000 w 4882642"/>
              <a:gd name="connsiteY14" fmla="*/ 27432 h 27432"/>
              <a:gd name="connsiteX15" fmla="*/ 0 w 4882642"/>
              <a:gd name="connsiteY15" fmla="*/ 27432 h 27432"/>
              <a:gd name="connsiteX16" fmla="*/ 0 w 4882642"/>
              <a:gd name="connsiteY16" fmla="*/ 0 h 27432"/>
              <a:gd name="connsiteX0" fmla="*/ 0 w 4882642"/>
              <a:gd name="connsiteY0" fmla="*/ 0 h 27432"/>
              <a:gd name="connsiteX1" fmla="*/ 648694 w 4882642"/>
              <a:gd name="connsiteY1" fmla="*/ 0 h 27432"/>
              <a:gd name="connsiteX2" fmla="*/ 1199735 w 4882642"/>
              <a:gd name="connsiteY2" fmla="*/ 0 h 27432"/>
              <a:gd name="connsiteX3" fmla="*/ 1994908 w 4882642"/>
              <a:gd name="connsiteY3" fmla="*/ 0 h 27432"/>
              <a:gd name="connsiteX4" fmla="*/ 2643602 w 4882642"/>
              <a:gd name="connsiteY4" fmla="*/ 0 h 27432"/>
              <a:gd name="connsiteX5" fmla="*/ 3292296 w 4882642"/>
              <a:gd name="connsiteY5" fmla="*/ 0 h 27432"/>
              <a:gd name="connsiteX6" fmla="*/ 4087469 w 4882642"/>
              <a:gd name="connsiteY6" fmla="*/ 0 h 27432"/>
              <a:gd name="connsiteX7" fmla="*/ 4882642 w 4882642"/>
              <a:gd name="connsiteY7" fmla="*/ 0 h 27432"/>
              <a:gd name="connsiteX8" fmla="*/ 4882642 w 4882642"/>
              <a:gd name="connsiteY8" fmla="*/ 27432 h 27432"/>
              <a:gd name="connsiteX9" fmla="*/ 4282775 w 4882642"/>
              <a:gd name="connsiteY9" fmla="*/ 27432 h 27432"/>
              <a:gd name="connsiteX10" fmla="*/ 3585254 w 4882642"/>
              <a:gd name="connsiteY10" fmla="*/ 27432 h 27432"/>
              <a:gd name="connsiteX11" fmla="*/ 2887734 w 4882642"/>
              <a:gd name="connsiteY11" fmla="*/ 27432 h 27432"/>
              <a:gd name="connsiteX12" fmla="*/ 2239040 w 4882642"/>
              <a:gd name="connsiteY12" fmla="*/ 27432 h 27432"/>
              <a:gd name="connsiteX13" fmla="*/ 1443867 w 4882642"/>
              <a:gd name="connsiteY13" fmla="*/ 27432 h 27432"/>
              <a:gd name="connsiteX14" fmla="*/ 648694 w 4882642"/>
              <a:gd name="connsiteY14" fmla="*/ 27432 h 27432"/>
              <a:gd name="connsiteX15" fmla="*/ 0 w 4882642"/>
              <a:gd name="connsiteY15" fmla="*/ 27432 h 27432"/>
              <a:gd name="connsiteX16" fmla="*/ 0 w 4882642"/>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2642" h="27432" fill="none" extrusionOk="0">
                <a:moveTo>
                  <a:pt x="0" y="0"/>
                </a:moveTo>
                <a:cubicBezTo>
                  <a:pt x="282422" y="50852"/>
                  <a:pt x="501396" y="-20227"/>
                  <a:pt x="648694" y="0"/>
                </a:cubicBezTo>
                <a:cubicBezTo>
                  <a:pt x="799812" y="38507"/>
                  <a:pt x="959489" y="-800"/>
                  <a:pt x="1199735" y="0"/>
                </a:cubicBezTo>
                <a:cubicBezTo>
                  <a:pt x="1414420" y="17294"/>
                  <a:pt x="1508747" y="1527"/>
                  <a:pt x="1799602" y="0"/>
                </a:cubicBezTo>
                <a:cubicBezTo>
                  <a:pt x="2066440" y="-1017"/>
                  <a:pt x="2195650" y="32589"/>
                  <a:pt x="2545949" y="0"/>
                </a:cubicBezTo>
                <a:cubicBezTo>
                  <a:pt x="2873794" y="-31645"/>
                  <a:pt x="2929952" y="-3485"/>
                  <a:pt x="3194643" y="0"/>
                </a:cubicBezTo>
                <a:cubicBezTo>
                  <a:pt x="3454854" y="13507"/>
                  <a:pt x="3583403" y="-37677"/>
                  <a:pt x="3794510" y="0"/>
                </a:cubicBezTo>
                <a:cubicBezTo>
                  <a:pt x="4006689" y="30598"/>
                  <a:pt x="4340446" y="-94541"/>
                  <a:pt x="4882642" y="0"/>
                </a:cubicBezTo>
                <a:cubicBezTo>
                  <a:pt x="4881830" y="8405"/>
                  <a:pt x="4881054" y="21756"/>
                  <a:pt x="4882642" y="27432"/>
                </a:cubicBezTo>
                <a:cubicBezTo>
                  <a:pt x="4602011" y="27736"/>
                  <a:pt x="4385273" y="27792"/>
                  <a:pt x="4185122" y="27432"/>
                </a:cubicBezTo>
                <a:cubicBezTo>
                  <a:pt x="4006416" y="-24290"/>
                  <a:pt x="3836508" y="36434"/>
                  <a:pt x="3585254" y="27432"/>
                </a:cubicBezTo>
                <a:cubicBezTo>
                  <a:pt x="3336147" y="759"/>
                  <a:pt x="3187969" y="-5198"/>
                  <a:pt x="2790081" y="27432"/>
                </a:cubicBezTo>
                <a:cubicBezTo>
                  <a:pt x="2412999" y="38696"/>
                  <a:pt x="2457514" y="16798"/>
                  <a:pt x="2141387" y="27432"/>
                </a:cubicBezTo>
                <a:cubicBezTo>
                  <a:pt x="1838990" y="46054"/>
                  <a:pt x="1771634" y="27462"/>
                  <a:pt x="1590346" y="27432"/>
                </a:cubicBezTo>
                <a:cubicBezTo>
                  <a:pt x="1444790" y="48064"/>
                  <a:pt x="1195028" y="1250"/>
                  <a:pt x="844000" y="27432"/>
                </a:cubicBezTo>
                <a:cubicBezTo>
                  <a:pt x="493299" y="36516"/>
                  <a:pt x="334969" y="15761"/>
                  <a:pt x="0" y="27432"/>
                </a:cubicBezTo>
                <a:cubicBezTo>
                  <a:pt x="-476" y="15539"/>
                  <a:pt x="-411" y="9181"/>
                  <a:pt x="0" y="0"/>
                </a:cubicBezTo>
                <a:close/>
              </a:path>
              <a:path w="4882642" h="27432" stroke="0" extrusionOk="0">
                <a:moveTo>
                  <a:pt x="0" y="0"/>
                </a:moveTo>
                <a:cubicBezTo>
                  <a:pt x="253027" y="23111"/>
                  <a:pt x="491193" y="-9736"/>
                  <a:pt x="648694" y="0"/>
                </a:cubicBezTo>
                <a:cubicBezTo>
                  <a:pt x="774418" y="32734"/>
                  <a:pt x="1004421" y="15443"/>
                  <a:pt x="1199735" y="0"/>
                </a:cubicBezTo>
                <a:cubicBezTo>
                  <a:pt x="1414066" y="-19237"/>
                  <a:pt x="1745615" y="-11843"/>
                  <a:pt x="1994908" y="0"/>
                </a:cubicBezTo>
                <a:cubicBezTo>
                  <a:pt x="2228376" y="-7139"/>
                  <a:pt x="2371916" y="44711"/>
                  <a:pt x="2643602" y="0"/>
                </a:cubicBezTo>
                <a:cubicBezTo>
                  <a:pt x="2914314" y="-21888"/>
                  <a:pt x="3044662" y="1137"/>
                  <a:pt x="3292296" y="0"/>
                </a:cubicBezTo>
                <a:cubicBezTo>
                  <a:pt x="3560253" y="4721"/>
                  <a:pt x="3901562" y="8014"/>
                  <a:pt x="4087469" y="0"/>
                </a:cubicBezTo>
                <a:cubicBezTo>
                  <a:pt x="4275340" y="-4038"/>
                  <a:pt x="4487843" y="-21532"/>
                  <a:pt x="4882642" y="0"/>
                </a:cubicBezTo>
                <a:cubicBezTo>
                  <a:pt x="4883146" y="9145"/>
                  <a:pt x="4884401" y="18278"/>
                  <a:pt x="4882642" y="27432"/>
                </a:cubicBezTo>
                <a:cubicBezTo>
                  <a:pt x="4640452" y="55312"/>
                  <a:pt x="4469276" y="12389"/>
                  <a:pt x="4282775" y="27432"/>
                </a:cubicBezTo>
                <a:cubicBezTo>
                  <a:pt x="4127518" y="7175"/>
                  <a:pt x="3830432" y="34045"/>
                  <a:pt x="3585254" y="27432"/>
                </a:cubicBezTo>
                <a:cubicBezTo>
                  <a:pt x="3397964" y="-19363"/>
                  <a:pt x="3088373" y="27783"/>
                  <a:pt x="2887734" y="27432"/>
                </a:cubicBezTo>
                <a:cubicBezTo>
                  <a:pt x="2686715" y="33491"/>
                  <a:pt x="2471858" y="-15874"/>
                  <a:pt x="2239040" y="27432"/>
                </a:cubicBezTo>
                <a:cubicBezTo>
                  <a:pt x="2010727" y="69105"/>
                  <a:pt x="1750352" y="75633"/>
                  <a:pt x="1443867" y="27432"/>
                </a:cubicBezTo>
                <a:cubicBezTo>
                  <a:pt x="1059802" y="3232"/>
                  <a:pt x="850219" y="23727"/>
                  <a:pt x="648694" y="27432"/>
                </a:cubicBezTo>
                <a:cubicBezTo>
                  <a:pt x="414440" y="23153"/>
                  <a:pt x="304476" y="56600"/>
                  <a:pt x="0" y="27432"/>
                </a:cubicBezTo>
                <a:cubicBezTo>
                  <a:pt x="-736" y="17315"/>
                  <a:pt x="432" y="6508"/>
                  <a:pt x="0" y="0"/>
                </a:cubicBezTo>
                <a:close/>
              </a:path>
              <a:path w="4882642" h="27432" fill="none" stroke="0" extrusionOk="0">
                <a:moveTo>
                  <a:pt x="0" y="0"/>
                </a:moveTo>
                <a:cubicBezTo>
                  <a:pt x="278307" y="12359"/>
                  <a:pt x="458140" y="1341"/>
                  <a:pt x="648694" y="0"/>
                </a:cubicBezTo>
                <a:cubicBezTo>
                  <a:pt x="837654" y="9322"/>
                  <a:pt x="968082" y="-1784"/>
                  <a:pt x="1199735" y="0"/>
                </a:cubicBezTo>
                <a:cubicBezTo>
                  <a:pt x="1403481" y="5976"/>
                  <a:pt x="1529540" y="18391"/>
                  <a:pt x="1799602" y="0"/>
                </a:cubicBezTo>
                <a:cubicBezTo>
                  <a:pt x="2060949" y="10650"/>
                  <a:pt x="2230517" y="38632"/>
                  <a:pt x="2545949" y="0"/>
                </a:cubicBezTo>
                <a:cubicBezTo>
                  <a:pt x="2872552" y="-33837"/>
                  <a:pt x="2933189" y="-11123"/>
                  <a:pt x="3194643" y="0"/>
                </a:cubicBezTo>
                <a:cubicBezTo>
                  <a:pt x="3425833" y="1576"/>
                  <a:pt x="3570403" y="-8842"/>
                  <a:pt x="3794510" y="0"/>
                </a:cubicBezTo>
                <a:cubicBezTo>
                  <a:pt x="3994857" y="-4870"/>
                  <a:pt x="4333504" y="-26345"/>
                  <a:pt x="4882642" y="0"/>
                </a:cubicBezTo>
                <a:cubicBezTo>
                  <a:pt x="4882085" y="8537"/>
                  <a:pt x="4883564" y="21849"/>
                  <a:pt x="4882642" y="27432"/>
                </a:cubicBezTo>
                <a:cubicBezTo>
                  <a:pt x="4562314" y="-173"/>
                  <a:pt x="4430982" y="86245"/>
                  <a:pt x="4185122" y="27432"/>
                </a:cubicBezTo>
                <a:cubicBezTo>
                  <a:pt x="3986202" y="13896"/>
                  <a:pt x="3828751" y="61605"/>
                  <a:pt x="3585254" y="27432"/>
                </a:cubicBezTo>
                <a:cubicBezTo>
                  <a:pt x="3360279" y="30319"/>
                  <a:pt x="3187249" y="44608"/>
                  <a:pt x="2790081" y="27432"/>
                </a:cubicBezTo>
                <a:cubicBezTo>
                  <a:pt x="2423355" y="30305"/>
                  <a:pt x="2455688" y="-1923"/>
                  <a:pt x="2141387" y="27432"/>
                </a:cubicBezTo>
                <a:cubicBezTo>
                  <a:pt x="1826188" y="48501"/>
                  <a:pt x="1763258" y="10227"/>
                  <a:pt x="1590346" y="27432"/>
                </a:cubicBezTo>
                <a:cubicBezTo>
                  <a:pt x="1376289" y="34931"/>
                  <a:pt x="1198242" y="14277"/>
                  <a:pt x="844000" y="27432"/>
                </a:cubicBezTo>
                <a:cubicBezTo>
                  <a:pt x="489390" y="13107"/>
                  <a:pt x="304080" y="13295"/>
                  <a:pt x="0" y="27432"/>
                </a:cubicBezTo>
                <a:cubicBezTo>
                  <a:pt x="-1508" y="15815"/>
                  <a:pt x="-177" y="8147"/>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4882642"/>
                      <a:gd name="connsiteY0" fmla="*/ 0 h 27432"/>
                      <a:gd name="connsiteX1" fmla="*/ 648694 w 4882642"/>
                      <a:gd name="connsiteY1" fmla="*/ 0 h 27432"/>
                      <a:gd name="connsiteX2" fmla="*/ 1199735 w 4882642"/>
                      <a:gd name="connsiteY2" fmla="*/ 0 h 27432"/>
                      <a:gd name="connsiteX3" fmla="*/ 1799602 w 4882642"/>
                      <a:gd name="connsiteY3" fmla="*/ 0 h 27432"/>
                      <a:gd name="connsiteX4" fmla="*/ 2545949 w 4882642"/>
                      <a:gd name="connsiteY4" fmla="*/ 0 h 27432"/>
                      <a:gd name="connsiteX5" fmla="*/ 3194643 w 4882642"/>
                      <a:gd name="connsiteY5" fmla="*/ 0 h 27432"/>
                      <a:gd name="connsiteX6" fmla="*/ 3794510 w 4882642"/>
                      <a:gd name="connsiteY6" fmla="*/ 0 h 27432"/>
                      <a:gd name="connsiteX7" fmla="*/ 4882642 w 4882642"/>
                      <a:gd name="connsiteY7" fmla="*/ 0 h 27432"/>
                      <a:gd name="connsiteX8" fmla="*/ 4882642 w 4882642"/>
                      <a:gd name="connsiteY8" fmla="*/ 27432 h 27432"/>
                      <a:gd name="connsiteX9" fmla="*/ 4185122 w 4882642"/>
                      <a:gd name="connsiteY9" fmla="*/ 27432 h 27432"/>
                      <a:gd name="connsiteX10" fmla="*/ 3585254 w 4882642"/>
                      <a:gd name="connsiteY10" fmla="*/ 27432 h 27432"/>
                      <a:gd name="connsiteX11" fmla="*/ 2790081 w 4882642"/>
                      <a:gd name="connsiteY11" fmla="*/ 27432 h 27432"/>
                      <a:gd name="connsiteX12" fmla="*/ 2141387 w 4882642"/>
                      <a:gd name="connsiteY12" fmla="*/ 27432 h 27432"/>
                      <a:gd name="connsiteX13" fmla="*/ 1590346 w 4882642"/>
                      <a:gd name="connsiteY13" fmla="*/ 27432 h 27432"/>
                      <a:gd name="connsiteX14" fmla="*/ 844000 w 4882642"/>
                      <a:gd name="connsiteY14" fmla="*/ 27432 h 27432"/>
                      <a:gd name="connsiteX15" fmla="*/ 0 w 4882642"/>
                      <a:gd name="connsiteY15" fmla="*/ 27432 h 27432"/>
                      <a:gd name="connsiteX16" fmla="*/ 0 w 4882642"/>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2642" h="27432" fill="none" extrusionOk="0">
                        <a:moveTo>
                          <a:pt x="0" y="0"/>
                        </a:moveTo>
                        <a:cubicBezTo>
                          <a:pt x="283896" y="15806"/>
                          <a:pt x="476914" y="-5705"/>
                          <a:pt x="648694" y="0"/>
                        </a:cubicBezTo>
                        <a:cubicBezTo>
                          <a:pt x="820474" y="5705"/>
                          <a:pt x="992491" y="-2560"/>
                          <a:pt x="1199735" y="0"/>
                        </a:cubicBezTo>
                        <a:cubicBezTo>
                          <a:pt x="1406979" y="2560"/>
                          <a:pt x="1535106" y="-12373"/>
                          <a:pt x="1799602" y="0"/>
                        </a:cubicBezTo>
                        <a:cubicBezTo>
                          <a:pt x="2064098" y="12373"/>
                          <a:pt x="2220857" y="34016"/>
                          <a:pt x="2545949" y="0"/>
                        </a:cubicBezTo>
                        <a:cubicBezTo>
                          <a:pt x="2871041" y="-34016"/>
                          <a:pt x="2930967" y="-6551"/>
                          <a:pt x="3194643" y="0"/>
                        </a:cubicBezTo>
                        <a:cubicBezTo>
                          <a:pt x="3458319" y="6551"/>
                          <a:pt x="3590719" y="-27970"/>
                          <a:pt x="3794510" y="0"/>
                        </a:cubicBezTo>
                        <a:cubicBezTo>
                          <a:pt x="3998301" y="27970"/>
                          <a:pt x="4343090" y="-39667"/>
                          <a:pt x="4882642" y="0"/>
                        </a:cubicBezTo>
                        <a:cubicBezTo>
                          <a:pt x="4881669" y="8304"/>
                          <a:pt x="4882164" y="21512"/>
                          <a:pt x="4882642" y="27432"/>
                        </a:cubicBezTo>
                        <a:cubicBezTo>
                          <a:pt x="4608564" y="7308"/>
                          <a:pt x="4394312" y="56256"/>
                          <a:pt x="4185122" y="27432"/>
                        </a:cubicBezTo>
                        <a:cubicBezTo>
                          <a:pt x="3975932" y="-1392"/>
                          <a:pt x="3827783" y="51583"/>
                          <a:pt x="3585254" y="27432"/>
                        </a:cubicBezTo>
                        <a:cubicBezTo>
                          <a:pt x="3342725" y="3281"/>
                          <a:pt x="3165015" y="17373"/>
                          <a:pt x="2790081" y="27432"/>
                        </a:cubicBezTo>
                        <a:cubicBezTo>
                          <a:pt x="2415147" y="37491"/>
                          <a:pt x="2453830" y="6816"/>
                          <a:pt x="2141387" y="27432"/>
                        </a:cubicBezTo>
                        <a:cubicBezTo>
                          <a:pt x="1828944" y="48048"/>
                          <a:pt x="1774219" y="17790"/>
                          <a:pt x="1590346" y="27432"/>
                        </a:cubicBezTo>
                        <a:cubicBezTo>
                          <a:pt x="1406473" y="37074"/>
                          <a:pt x="1200327" y="18527"/>
                          <a:pt x="844000" y="27432"/>
                        </a:cubicBezTo>
                        <a:cubicBezTo>
                          <a:pt x="487673" y="36337"/>
                          <a:pt x="322314" y="2648"/>
                          <a:pt x="0" y="27432"/>
                        </a:cubicBezTo>
                        <a:cubicBezTo>
                          <a:pt x="-1048" y="14992"/>
                          <a:pt x="-1120" y="7447"/>
                          <a:pt x="0" y="0"/>
                        </a:cubicBezTo>
                        <a:close/>
                      </a:path>
                      <a:path w="4882642" h="27432" stroke="0" extrusionOk="0">
                        <a:moveTo>
                          <a:pt x="0" y="0"/>
                        </a:moveTo>
                        <a:cubicBezTo>
                          <a:pt x="238803" y="9040"/>
                          <a:pt x="494861" y="-4831"/>
                          <a:pt x="648694" y="0"/>
                        </a:cubicBezTo>
                        <a:cubicBezTo>
                          <a:pt x="802527" y="4831"/>
                          <a:pt x="991643" y="12575"/>
                          <a:pt x="1199735" y="0"/>
                        </a:cubicBezTo>
                        <a:cubicBezTo>
                          <a:pt x="1407827" y="-12575"/>
                          <a:pt x="1757315" y="9056"/>
                          <a:pt x="1994908" y="0"/>
                        </a:cubicBezTo>
                        <a:cubicBezTo>
                          <a:pt x="2232501" y="-9056"/>
                          <a:pt x="2370188" y="18797"/>
                          <a:pt x="2643602" y="0"/>
                        </a:cubicBezTo>
                        <a:cubicBezTo>
                          <a:pt x="2917016" y="-18797"/>
                          <a:pt x="3036387" y="10091"/>
                          <a:pt x="3292296" y="0"/>
                        </a:cubicBezTo>
                        <a:cubicBezTo>
                          <a:pt x="3548205" y="-10091"/>
                          <a:pt x="3892824" y="6516"/>
                          <a:pt x="4087469" y="0"/>
                        </a:cubicBezTo>
                        <a:cubicBezTo>
                          <a:pt x="4282114" y="-6516"/>
                          <a:pt x="4487997" y="-16222"/>
                          <a:pt x="4882642" y="0"/>
                        </a:cubicBezTo>
                        <a:cubicBezTo>
                          <a:pt x="4883127" y="9333"/>
                          <a:pt x="4883920" y="19699"/>
                          <a:pt x="4882642" y="27432"/>
                        </a:cubicBezTo>
                        <a:cubicBezTo>
                          <a:pt x="4665479" y="53358"/>
                          <a:pt x="4455363" y="34051"/>
                          <a:pt x="4282775" y="27432"/>
                        </a:cubicBezTo>
                        <a:cubicBezTo>
                          <a:pt x="4110187" y="20813"/>
                          <a:pt x="3781952" y="37808"/>
                          <a:pt x="3585254" y="27432"/>
                        </a:cubicBezTo>
                        <a:cubicBezTo>
                          <a:pt x="3388556" y="17056"/>
                          <a:pt x="3084641" y="41802"/>
                          <a:pt x="2887734" y="27432"/>
                        </a:cubicBezTo>
                        <a:cubicBezTo>
                          <a:pt x="2690827" y="13062"/>
                          <a:pt x="2491613" y="5294"/>
                          <a:pt x="2239040" y="27432"/>
                        </a:cubicBezTo>
                        <a:cubicBezTo>
                          <a:pt x="1986467" y="49570"/>
                          <a:pt x="1795483" y="63015"/>
                          <a:pt x="1443867" y="27432"/>
                        </a:cubicBezTo>
                        <a:cubicBezTo>
                          <a:pt x="1092251" y="-8151"/>
                          <a:pt x="850619" y="43704"/>
                          <a:pt x="648694" y="27432"/>
                        </a:cubicBezTo>
                        <a:cubicBezTo>
                          <a:pt x="446769" y="11160"/>
                          <a:pt x="306471" y="26408"/>
                          <a:pt x="0" y="27432"/>
                        </a:cubicBezTo>
                        <a:cubicBezTo>
                          <a:pt x="211" y="18145"/>
                          <a:pt x="120" y="648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5"/>
          <p:cNvSpPr txBox="1"/>
          <p:nvPr/>
        </p:nvSpPr>
        <p:spPr>
          <a:xfrm>
            <a:off x="946404" y="3991356"/>
            <a:ext cx="10788396" cy="5321808"/>
          </a:xfrm>
          <a:prstGeom prst="rect">
            <a:avLst/>
          </a:prstGeom>
        </p:spPr>
        <p:txBody>
          <a:bodyPr vert="horz" lIns="91440" tIns="45720" rIns="91440" bIns="45720" rtlCol="0" anchor="t">
            <a:noAutofit/>
          </a:bodyPr>
          <a:lstStyle/>
          <a:p>
            <a:pPr>
              <a:lnSpc>
                <a:spcPct val="90000"/>
              </a:lnSpc>
              <a:spcAft>
                <a:spcPts val="600"/>
              </a:spcAft>
            </a:pPr>
            <a:r>
              <a:rPr lang="en-US" sz="5400" b="1" dirty="0">
                <a:solidFill>
                  <a:schemeClr val="bg1"/>
                </a:solidFill>
              </a:rPr>
              <a:t>The big problem is poverty – put it up front in messages, before we talk about causes or solutions.</a:t>
            </a:r>
          </a:p>
          <a:p>
            <a:pPr indent="-228600">
              <a:lnSpc>
                <a:spcPct val="90000"/>
              </a:lnSpc>
              <a:spcAft>
                <a:spcPts val="600"/>
              </a:spcAft>
              <a:buFont typeface="Arial" panose="020B0604020202020204" pitchFamily="34" charset="0"/>
              <a:buChar char="•"/>
            </a:pPr>
            <a:endParaRPr lang="en-US" sz="5400" b="1" dirty="0">
              <a:solidFill>
                <a:schemeClr val="bg1"/>
              </a:solidFill>
            </a:endParaRPr>
          </a:p>
          <a:p>
            <a:pPr>
              <a:lnSpc>
                <a:spcPct val="90000"/>
              </a:lnSpc>
              <a:spcAft>
                <a:spcPts val="600"/>
              </a:spcAft>
            </a:pPr>
            <a:r>
              <a:rPr lang="en-US" sz="5400" b="1" dirty="0">
                <a:solidFill>
                  <a:schemeClr val="bg1"/>
                </a:solidFill>
                <a:highlight>
                  <a:srgbClr val="F610A1"/>
                </a:highlight>
              </a:rPr>
              <a:t>Watch out for leading with benefits or other solutions!</a:t>
            </a:r>
          </a:p>
          <a:p>
            <a:pPr indent="-228600">
              <a:lnSpc>
                <a:spcPct val="90000"/>
              </a:lnSpc>
              <a:spcAft>
                <a:spcPts val="600"/>
              </a:spcAft>
              <a:buFont typeface="Arial" panose="020B0604020202020204" pitchFamily="34" charset="0"/>
              <a:buChar char="•"/>
            </a:pPr>
            <a:endParaRPr lang="en-US" sz="5400" b="1" dirty="0">
              <a:solidFill>
                <a:schemeClr val="bg1"/>
              </a:solidFill>
            </a:endParaRPr>
          </a:p>
          <a:p>
            <a:pPr indent="-228600">
              <a:lnSpc>
                <a:spcPct val="90000"/>
              </a:lnSpc>
              <a:spcAft>
                <a:spcPts val="600"/>
              </a:spcAft>
              <a:buFont typeface="Arial" panose="020B0604020202020204" pitchFamily="34" charset="0"/>
              <a:buChar char="•"/>
            </a:pPr>
            <a:endParaRPr lang="en-US" sz="5400" b="1" dirty="0">
              <a:solidFill>
                <a:schemeClr val="bg1"/>
              </a:solidFill>
            </a:endParaRPr>
          </a:p>
        </p:txBody>
      </p:sp>
      <p:pic>
        <p:nvPicPr>
          <p:cNvPr id="2" name="Picture 11">
            <a:extLst>
              <a:ext uri="{FF2B5EF4-FFF2-40B4-BE49-F238E27FC236}">
                <a16:creationId xmlns:a16="http://schemas.microsoft.com/office/drawing/2014/main" id="{F4C4FECE-5843-820D-32FE-7DA3F65206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171844" y="4381500"/>
            <a:ext cx="7051130" cy="7051130"/>
          </a:xfrm>
          <a:prstGeom prst="rect">
            <a:avLst/>
          </a:prstGeom>
        </p:spPr>
      </p:pic>
      <p:sp>
        <p:nvSpPr>
          <p:cNvPr id="3" name="TextBox 4">
            <a:extLst>
              <a:ext uri="{FF2B5EF4-FFF2-40B4-BE49-F238E27FC236}">
                <a16:creationId xmlns:a16="http://schemas.microsoft.com/office/drawing/2014/main" id="{CD87F6FC-09FC-1BCF-4227-93863BFAD6F0}"/>
              </a:ext>
            </a:extLst>
          </p:cNvPr>
          <p:cNvSpPr txBox="1"/>
          <p:nvPr/>
        </p:nvSpPr>
        <p:spPr>
          <a:xfrm>
            <a:off x="14550046" y="8609795"/>
            <a:ext cx="2743200" cy="1615827"/>
          </a:xfrm>
          <a:prstGeom prst="rect">
            <a:avLst/>
          </a:prstGeom>
        </p:spPr>
        <p:txBody>
          <a:bodyPr wrap="square" lIns="0" tIns="0" rIns="0" bIns="0" rtlCol="0" anchor="t">
            <a:spAutoFit/>
          </a:bodyPr>
          <a:lstStyle/>
          <a:p>
            <a:pPr>
              <a:lnSpc>
                <a:spcPts val="7206"/>
              </a:lnSpc>
            </a:pPr>
            <a:r>
              <a:rPr lang="en-US" sz="24000" b="1" dirty="0">
                <a:solidFill>
                  <a:schemeClr val="bg1"/>
                </a:solidFill>
                <a:latin typeface="League Spartan"/>
              </a:rPr>
              <a:t>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195F7"/>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4"/>
          <p:cNvSpPr txBox="1"/>
          <p:nvPr/>
        </p:nvSpPr>
        <p:spPr>
          <a:xfrm>
            <a:off x="946404" y="960120"/>
            <a:ext cx="7228332" cy="222199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8100" b="1" kern="1200" dirty="0">
                <a:solidFill>
                  <a:schemeClr val="bg1"/>
                </a:solidFill>
                <a:latin typeface="+mj-lt"/>
                <a:ea typeface="+mj-ea"/>
                <a:cs typeface="+mj-cs"/>
              </a:rPr>
              <a:t>Solutions</a:t>
            </a:r>
          </a:p>
        </p:txBody>
      </p:sp>
      <p:sp>
        <p:nvSpPr>
          <p:cNvPr id="20"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917" y="3559302"/>
            <a:ext cx="4882642" cy="27432"/>
          </a:xfrm>
          <a:custGeom>
            <a:avLst/>
            <a:gdLst>
              <a:gd name="connsiteX0" fmla="*/ 0 w 4882642"/>
              <a:gd name="connsiteY0" fmla="*/ 0 h 27432"/>
              <a:gd name="connsiteX1" fmla="*/ 648694 w 4882642"/>
              <a:gd name="connsiteY1" fmla="*/ 0 h 27432"/>
              <a:gd name="connsiteX2" fmla="*/ 1199735 w 4882642"/>
              <a:gd name="connsiteY2" fmla="*/ 0 h 27432"/>
              <a:gd name="connsiteX3" fmla="*/ 1799602 w 4882642"/>
              <a:gd name="connsiteY3" fmla="*/ 0 h 27432"/>
              <a:gd name="connsiteX4" fmla="*/ 2545949 w 4882642"/>
              <a:gd name="connsiteY4" fmla="*/ 0 h 27432"/>
              <a:gd name="connsiteX5" fmla="*/ 3194643 w 4882642"/>
              <a:gd name="connsiteY5" fmla="*/ 0 h 27432"/>
              <a:gd name="connsiteX6" fmla="*/ 3794510 w 4882642"/>
              <a:gd name="connsiteY6" fmla="*/ 0 h 27432"/>
              <a:gd name="connsiteX7" fmla="*/ 4882642 w 4882642"/>
              <a:gd name="connsiteY7" fmla="*/ 0 h 27432"/>
              <a:gd name="connsiteX8" fmla="*/ 4882642 w 4882642"/>
              <a:gd name="connsiteY8" fmla="*/ 27432 h 27432"/>
              <a:gd name="connsiteX9" fmla="*/ 4185122 w 4882642"/>
              <a:gd name="connsiteY9" fmla="*/ 27432 h 27432"/>
              <a:gd name="connsiteX10" fmla="*/ 3585254 w 4882642"/>
              <a:gd name="connsiteY10" fmla="*/ 27432 h 27432"/>
              <a:gd name="connsiteX11" fmla="*/ 2790081 w 4882642"/>
              <a:gd name="connsiteY11" fmla="*/ 27432 h 27432"/>
              <a:gd name="connsiteX12" fmla="*/ 2141387 w 4882642"/>
              <a:gd name="connsiteY12" fmla="*/ 27432 h 27432"/>
              <a:gd name="connsiteX13" fmla="*/ 1590346 w 4882642"/>
              <a:gd name="connsiteY13" fmla="*/ 27432 h 27432"/>
              <a:gd name="connsiteX14" fmla="*/ 844000 w 4882642"/>
              <a:gd name="connsiteY14" fmla="*/ 27432 h 27432"/>
              <a:gd name="connsiteX15" fmla="*/ 0 w 4882642"/>
              <a:gd name="connsiteY15" fmla="*/ 27432 h 27432"/>
              <a:gd name="connsiteX16" fmla="*/ 0 w 4882642"/>
              <a:gd name="connsiteY16" fmla="*/ 0 h 27432"/>
              <a:gd name="connsiteX0" fmla="*/ 0 w 4882642"/>
              <a:gd name="connsiteY0" fmla="*/ 0 h 27432"/>
              <a:gd name="connsiteX1" fmla="*/ 648694 w 4882642"/>
              <a:gd name="connsiteY1" fmla="*/ 0 h 27432"/>
              <a:gd name="connsiteX2" fmla="*/ 1199735 w 4882642"/>
              <a:gd name="connsiteY2" fmla="*/ 0 h 27432"/>
              <a:gd name="connsiteX3" fmla="*/ 1994908 w 4882642"/>
              <a:gd name="connsiteY3" fmla="*/ 0 h 27432"/>
              <a:gd name="connsiteX4" fmla="*/ 2643602 w 4882642"/>
              <a:gd name="connsiteY4" fmla="*/ 0 h 27432"/>
              <a:gd name="connsiteX5" fmla="*/ 3292296 w 4882642"/>
              <a:gd name="connsiteY5" fmla="*/ 0 h 27432"/>
              <a:gd name="connsiteX6" fmla="*/ 4087469 w 4882642"/>
              <a:gd name="connsiteY6" fmla="*/ 0 h 27432"/>
              <a:gd name="connsiteX7" fmla="*/ 4882642 w 4882642"/>
              <a:gd name="connsiteY7" fmla="*/ 0 h 27432"/>
              <a:gd name="connsiteX8" fmla="*/ 4882642 w 4882642"/>
              <a:gd name="connsiteY8" fmla="*/ 27432 h 27432"/>
              <a:gd name="connsiteX9" fmla="*/ 4282775 w 4882642"/>
              <a:gd name="connsiteY9" fmla="*/ 27432 h 27432"/>
              <a:gd name="connsiteX10" fmla="*/ 3585254 w 4882642"/>
              <a:gd name="connsiteY10" fmla="*/ 27432 h 27432"/>
              <a:gd name="connsiteX11" fmla="*/ 2887734 w 4882642"/>
              <a:gd name="connsiteY11" fmla="*/ 27432 h 27432"/>
              <a:gd name="connsiteX12" fmla="*/ 2239040 w 4882642"/>
              <a:gd name="connsiteY12" fmla="*/ 27432 h 27432"/>
              <a:gd name="connsiteX13" fmla="*/ 1443867 w 4882642"/>
              <a:gd name="connsiteY13" fmla="*/ 27432 h 27432"/>
              <a:gd name="connsiteX14" fmla="*/ 648694 w 4882642"/>
              <a:gd name="connsiteY14" fmla="*/ 27432 h 27432"/>
              <a:gd name="connsiteX15" fmla="*/ 0 w 4882642"/>
              <a:gd name="connsiteY15" fmla="*/ 27432 h 27432"/>
              <a:gd name="connsiteX16" fmla="*/ 0 w 4882642"/>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2642" h="27432" fill="none" extrusionOk="0">
                <a:moveTo>
                  <a:pt x="0" y="0"/>
                </a:moveTo>
                <a:cubicBezTo>
                  <a:pt x="282422" y="50852"/>
                  <a:pt x="501396" y="-20227"/>
                  <a:pt x="648694" y="0"/>
                </a:cubicBezTo>
                <a:cubicBezTo>
                  <a:pt x="799812" y="38507"/>
                  <a:pt x="959489" y="-800"/>
                  <a:pt x="1199735" y="0"/>
                </a:cubicBezTo>
                <a:cubicBezTo>
                  <a:pt x="1414420" y="17294"/>
                  <a:pt x="1508747" y="1527"/>
                  <a:pt x="1799602" y="0"/>
                </a:cubicBezTo>
                <a:cubicBezTo>
                  <a:pt x="2066440" y="-1017"/>
                  <a:pt x="2195650" y="32589"/>
                  <a:pt x="2545949" y="0"/>
                </a:cubicBezTo>
                <a:cubicBezTo>
                  <a:pt x="2873794" y="-31645"/>
                  <a:pt x="2929952" y="-3485"/>
                  <a:pt x="3194643" y="0"/>
                </a:cubicBezTo>
                <a:cubicBezTo>
                  <a:pt x="3454854" y="13507"/>
                  <a:pt x="3583403" y="-37677"/>
                  <a:pt x="3794510" y="0"/>
                </a:cubicBezTo>
                <a:cubicBezTo>
                  <a:pt x="4006689" y="30598"/>
                  <a:pt x="4340446" y="-94541"/>
                  <a:pt x="4882642" y="0"/>
                </a:cubicBezTo>
                <a:cubicBezTo>
                  <a:pt x="4881830" y="8405"/>
                  <a:pt x="4881054" y="21756"/>
                  <a:pt x="4882642" y="27432"/>
                </a:cubicBezTo>
                <a:cubicBezTo>
                  <a:pt x="4602011" y="27736"/>
                  <a:pt x="4385273" y="27792"/>
                  <a:pt x="4185122" y="27432"/>
                </a:cubicBezTo>
                <a:cubicBezTo>
                  <a:pt x="4006416" y="-24290"/>
                  <a:pt x="3836508" y="36434"/>
                  <a:pt x="3585254" y="27432"/>
                </a:cubicBezTo>
                <a:cubicBezTo>
                  <a:pt x="3336147" y="759"/>
                  <a:pt x="3187969" y="-5198"/>
                  <a:pt x="2790081" y="27432"/>
                </a:cubicBezTo>
                <a:cubicBezTo>
                  <a:pt x="2412999" y="38696"/>
                  <a:pt x="2457514" y="16798"/>
                  <a:pt x="2141387" y="27432"/>
                </a:cubicBezTo>
                <a:cubicBezTo>
                  <a:pt x="1838990" y="46054"/>
                  <a:pt x="1771634" y="27462"/>
                  <a:pt x="1590346" y="27432"/>
                </a:cubicBezTo>
                <a:cubicBezTo>
                  <a:pt x="1444790" y="48064"/>
                  <a:pt x="1195028" y="1250"/>
                  <a:pt x="844000" y="27432"/>
                </a:cubicBezTo>
                <a:cubicBezTo>
                  <a:pt x="493299" y="36516"/>
                  <a:pt x="334969" y="15761"/>
                  <a:pt x="0" y="27432"/>
                </a:cubicBezTo>
                <a:cubicBezTo>
                  <a:pt x="-476" y="15539"/>
                  <a:pt x="-411" y="9181"/>
                  <a:pt x="0" y="0"/>
                </a:cubicBezTo>
                <a:close/>
              </a:path>
              <a:path w="4882642" h="27432" stroke="0" extrusionOk="0">
                <a:moveTo>
                  <a:pt x="0" y="0"/>
                </a:moveTo>
                <a:cubicBezTo>
                  <a:pt x="253027" y="23111"/>
                  <a:pt x="491193" y="-9736"/>
                  <a:pt x="648694" y="0"/>
                </a:cubicBezTo>
                <a:cubicBezTo>
                  <a:pt x="774418" y="32734"/>
                  <a:pt x="1004421" y="15443"/>
                  <a:pt x="1199735" y="0"/>
                </a:cubicBezTo>
                <a:cubicBezTo>
                  <a:pt x="1414066" y="-19237"/>
                  <a:pt x="1745615" y="-11843"/>
                  <a:pt x="1994908" y="0"/>
                </a:cubicBezTo>
                <a:cubicBezTo>
                  <a:pt x="2228376" y="-7139"/>
                  <a:pt x="2371916" y="44711"/>
                  <a:pt x="2643602" y="0"/>
                </a:cubicBezTo>
                <a:cubicBezTo>
                  <a:pt x="2914314" y="-21888"/>
                  <a:pt x="3044662" y="1137"/>
                  <a:pt x="3292296" y="0"/>
                </a:cubicBezTo>
                <a:cubicBezTo>
                  <a:pt x="3560253" y="4721"/>
                  <a:pt x="3901562" y="8014"/>
                  <a:pt x="4087469" y="0"/>
                </a:cubicBezTo>
                <a:cubicBezTo>
                  <a:pt x="4275340" y="-4038"/>
                  <a:pt x="4487843" y="-21532"/>
                  <a:pt x="4882642" y="0"/>
                </a:cubicBezTo>
                <a:cubicBezTo>
                  <a:pt x="4883146" y="9145"/>
                  <a:pt x="4884401" y="18278"/>
                  <a:pt x="4882642" y="27432"/>
                </a:cubicBezTo>
                <a:cubicBezTo>
                  <a:pt x="4640452" y="55312"/>
                  <a:pt x="4469276" y="12389"/>
                  <a:pt x="4282775" y="27432"/>
                </a:cubicBezTo>
                <a:cubicBezTo>
                  <a:pt x="4127518" y="7175"/>
                  <a:pt x="3830432" y="34045"/>
                  <a:pt x="3585254" y="27432"/>
                </a:cubicBezTo>
                <a:cubicBezTo>
                  <a:pt x="3397964" y="-19363"/>
                  <a:pt x="3088373" y="27783"/>
                  <a:pt x="2887734" y="27432"/>
                </a:cubicBezTo>
                <a:cubicBezTo>
                  <a:pt x="2686715" y="33491"/>
                  <a:pt x="2471858" y="-15874"/>
                  <a:pt x="2239040" y="27432"/>
                </a:cubicBezTo>
                <a:cubicBezTo>
                  <a:pt x="2010727" y="69105"/>
                  <a:pt x="1750352" y="75633"/>
                  <a:pt x="1443867" y="27432"/>
                </a:cubicBezTo>
                <a:cubicBezTo>
                  <a:pt x="1059802" y="3232"/>
                  <a:pt x="850219" y="23727"/>
                  <a:pt x="648694" y="27432"/>
                </a:cubicBezTo>
                <a:cubicBezTo>
                  <a:pt x="414440" y="23153"/>
                  <a:pt x="304476" y="56600"/>
                  <a:pt x="0" y="27432"/>
                </a:cubicBezTo>
                <a:cubicBezTo>
                  <a:pt x="-736" y="17315"/>
                  <a:pt x="432" y="6508"/>
                  <a:pt x="0" y="0"/>
                </a:cubicBezTo>
                <a:close/>
              </a:path>
              <a:path w="4882642" h="27432" fill="none" stroke="0" extrusionOk="0">
                <a:moveTo>
                  <a:pt x="0" y="0"/>
                </a:moveTo>
                <a:cubicBezTo>
                  <a:pt x="278307" y="12359"/>
                  <a:pt x="458140" y="1341"/>
                  <a:pt x="648694" y="0"/>
                </a:cubicBezTo>
                <a:cubicBezTo>
                  <a:pt x="837654" y="9322"/>
                  <a:pt x="968082" y="-1784"/>
                  <a:pt x="1199735" y="0"/>
                </a:cubicBezTo>
                <a:cubicBezTo>
                  <a:pt x="1403481" y="5976"/>
                  <a:pt x="1529540" y="18391"/>
                  <a:pt x="1799602" y="0"/>
                </a:cubicBezTo>
                <a:cubicBezTo>
                  <a:pt x="2060949" y="10650"/>
                  <a:pt x="2230517" y="38632"/>
                  <a:pt x="2545949" y="0"/>
                </a:cubicBezTo>
                <a:cubicBezTo>
                  <a:pt x="2872552" y="-33837"/>
                  <a:pt x="2933189" y="-11123"/>
                  <a:pt x="3194643" y="0"/>
                </a:cubicBezTo>
                <a:cubicBezTo>
                  <a:pt x="3425833" y="1576"/>
                  <a:pt x="3570403" y="-8842"/>
                  <a:pt x="3794510" y="0"/>
                </a:cubicBezTo>
                <a:cubicBezTo>
                  <a:pt x="3994857" y="-4870"/>
                  <a:pt x="4333504" y="-26345"/>
                  <a:pt x="4882642" y="0"/>
                </a:cubicBezTo>
                <a:cubicBezTo>
                  <a:pt x="4882085" y="8537"/>
                  <a:pt x="4883564" y="21849"/>
                  <a:pt x="4882642" y="27432"/>
                </a:cubicBezTo>
                <a:cubicBezTo>
                  <a:pt x="4562314" y="-173"/>
                  <a:pt x="4430982" y="86245"/>
                  <a:pt x="4185122" y="27432"/>
                </a:cubicBezTo>
                <a:cubicBezTo>
                  <a:pt x="3986202" y="13896"/>
                  <a:pt x="3828751" y="61605"/>
                  <a:pt x="3585254" y="27432"/>
                </a:cubicBezTo>
                <a:cubicBezTo>
                  <a:pt x="3360279" y="30319"/>
                  <a:pt x="3187249" y="44608"/>
                  <a:pt x="2790081" y="27432"/>
                </a:cubicBezTo>
                <a:cubicBezTo>
                  <a:pt x="2423355" y="30305"/>
                  <a:pt x="2455688" y="-1923"/>
                  <a:pt x="2141387" y="27432"/>
                </a:cubicBezTo>
                <a:cubicBezTo>
                  <a:pt x="1826188" y="48501"/>
                  <a:pt x="1763258" y="10227"/>
                  <a:pt x="1590346" y="27432"/>
                </a:cubicBezTo>
                <a:cubicBezTo>
                  <a:pt x="1376289" y="34931"/>
                  <a:pt x="1198242" y="14277"/>
                  <a:pt x="844000" y="27432"/>
                </a:cubicBezTo>
                <a:cubicBezTo>
                  <a:pt x="489390" y="13107"/>
                  <a:pt x="304080" y="13295"/>
                  <a:pt x="0" y="27432"/>
                </a:cubicBezTo>
                <a:cubicBezTo>
                  <a:pt x="-1508" y="15815"/>
                  <a:pt x="-177" y="8147"/>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4882642"/>
                      <a:gd name="connsiteY0" fmla="*/ 0 h 27432"/>
                      <a:gd name="connsiteX1" fmla="*/ 648694 w 4882642"/>
                      <a:gd name="connsiteY1" fmla="*/ 0 h 27432"/>
                      <a:gd name="connsiteX2" fmla="*/ 1199735 w 4882642"/>
                      <a:gd name="connsiteY2" fmla="*/ 0 h 27432"/>
                      <a:gd name="connsiteX3" fmla="*/ 1799602 w 4882642"/>
                      <a:gd name="connsiteY3" fmla="*/ 0 h 27432"/>
                      <a:gd name="connsiteX4" fmla="*/ 2545949 w 4882642"/>
                      <a:gd name="connsiteY4" fmla="*/ 0 h 27432"/>
                      <a:gd name="connsiteX5" fmla="*/ 3194643 w 4882642"/>
                      <a:gd name="connsiteY5" fmla="*/ 0 h 27432"/>
                      <a:gd name="connsiteX6" fmla="*/ 3794510 w 4882642"/>
                      <a:gd name="connsiteY6" fmla="*/ 0 h 27432"/>
                      <a:gd name="connsiteX7" fmla="*/ 4882642 w 4882642"/>
                      <a:gd name="connsiteY7" fmla="*/ 0 h 27432"/>
                      <a:gd name="connsiteX8" fmla="*/ 4882642 w 4882642"/>
                      <a:gd name="connsiteY8" fmla="*/ 27432 h 27432"/>
                      <a:gd name="connsiteX9" fmla="*/ 4185122 w 4882642"/>
                      <a:gd name="connsiteY9" fmla="*/ 27432 h 27432"/>
                      <a:gd name="connsiteX10" fmla="*/ 3585254 w 4882642"/>
                      <a:gd name="connsiteY10" fmla="*/ 27432 h 27432"/>
                      <a:gd name="connsiteX11" fmla="*/ 2790081 w 4882642"/>
                      <a:gd name="connsiteY11" fmla="*/ 27432 h 27432"/>
                      <a:gd name="connsiteX12" fmla="*/ 2141387 w 4882642"/>
                      <a:gd name="connsiteY12" fmla="*/ 27432 h 27432"/>
                      <a:gd name="connsiteX13" fmla="*/ 1590346 w 4882642"/>
                      <a:gd name="connsiteY13" fmla="*/ 27432 h 27432"/>
                      <a:gd name="connsiteX14" fmla="*/ 844000 w 4882642"/>
                      <a:gd name="connsiteY14" fmla="*/ 27432 h 27432"/>
                      <a:gd name="connsiteX15" fmla="*/ 0 w 4882642"/>
                      <a:gd name="connsiteY15" fmla="*/ 27432 h 27432"/>
                      <a:gd name="connsiteX16" fmla="*/ 0 w 4882642"/>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2642" h="27432" fill="none" extrusionOk="0">
                        <a:moveTo>
                          <a:pt x="0" y="0"/>
                        </a:moveTo>
                        <a:cubicBezTo>
                          <a:pt x="283896" y="15806"/>
                          <a:pt x="476914" y="-5705"/>
                          <a:pt x="648694" y="0"/>
                        </a:cubicBezTo>
                        <a:cubicBezTo>
                          <a:pt x="820474" y="5705"/>
                          <a:pt x="992491" y="-2560"/>
                          <a:pt x="1199735" y="0"/>
                        </a:cubicBezTo>
                        <a:cubicBezTo>
                          <a:pt x="1406979" y="2560"/>
                          <a:pt x="1535106" y="-12373"/>
                          <a:pt x="1799602" y="0"/>
                        </a:cubicBezTo>
                        <a:cubicBezTo>
                          <a:pt x="2064098" y="12373"/>
                          <a:pt x="2220857" y="34016"/>
                          <a:pt x="2545949" y="0"/>
                        </a:cubicBezTo>
                        <a:cubicBezTo>
                          <a:pt x="2871041" y="-34016"/>
                          <a:pt x="2930967" y="-6551"/>
                          <a:pt x="3194643" y="0"/>
                        </a:cubicBezTo>
                        <a:cubicBezTo>
                          <a:pt x="3458319" y="6551"/>
                          <a:pt x="3590719" y="-27970"/>
                          <a:pt x="3794510" y="0"/>
                        </a:cubicBezTo>
                        <a:cubicBezTo>
                          <a:pt x="3998301" y="27970"/>
                          <a:pt x="4343090" y="-39667"/>
                          <a:pt x="4882642" y="0"/>
                        </a:cubicBezTo>
                        <a:cubicBezTo>
                          <a:pt x="4881669" y="8304"/>
                          <a:pt x="4882164" y="21512"/>
                          <a:pt x="4882642" y="27432"/>
                        </a:cubicBezTo>
                        <a:cubicBezTo>
                          <a:pt x="4608564" y="7308"/>
                          <a:pt x="4394312" y="56256"/>
                          <a:pt x="4185122" y="27432"/>
                        </a:cubicBezTo>
                        <a:cubicBezTo>
                          <a:pt x="3975932" y="-1392"/>
                          <a:pt x="3827783" y="51583"/>
                          <a:pt x="3585254" y="27432"/>
                        </a:cubicBezTo>
                        <a:cubicBezTo>
                          <a:pt x="3342725" y="3281"/>
                          <a:pt x="3165015" y="17373"/>
                          <a:pt x="2790081" y="27432"/>
                        </a:cubicBezTo>
                        <a:cubicBezTo>
                          <a:pt x="2415147" y="37491"/>
                          <a:pt x="2453830" y="6816"/>
                          <a:pt x="2141387" y="27432"/>
                        </a:cubicBezTo>
                        <a:cubicBezTo>
                          <a:pt x="1828944" y="48048"/>
                          <a:pt x="1774219" y="17790"/>
                          <a:pt x="1590346" y="27432"/>
                        </a:cubicBezTo>
                        <a:cubicBezTo>
                          <a:pt x="1406473" y="37074"/>
                          <a:pt x="1200327" y="18527"/>
                          <a:pt x="844000" y="27432"/>
                        </a:cubicBezTo>
                        <a:cubicBezTo>
                          <a:pt x="487673" y="36337"/>
                          <a:pt x="322314" y="2648"/>
                          <a:pt x="0" y="27432"/>
                        </a:cubicBezTo>
                        <a:cubicBezTo>
                          <a:pt x="-1048" y="14992"/>
                          <a:pt x="-1120" y="7447"/>
                          <a:pt x="0" y="0"/>
                        </a:cubicBezTo>
                        <a:close/>
                      </a:path>
                      <a:path w="4882642" h="27432" stroke="0" extrusionOk="0">
                        <a:moveTo>
                          <a:pt x="0" y="0"/>
                        </a:moveTo>
                        <a:cubicBezTo>
                          <a:pt x="238803" y="9040"/>
                          <a:pt x="494861" y="-4831"/>
                          <a:pt x="648694" y="0"/>
                        </a:cubicBezTo>
                        <a:cubicBezTo>
                          <a:pt x="802527" y="4831"/>
                          <a:pt x="991643" y="12575"/>
                          <a:pt x="1199735" y="0"/>
                        </a:cubicBezTo>
                        <a:cubicBezTo>
                          <a:pt x="1407827" y="-12575"/>
                          <a:pt x="1757315" y="9056"/>
                          <a:pt x="1994908" y="0"/>
                        </a:cubicBezTo>
                        <a:cubicBezTo>
                          <a:pt x="2232501" y="-9056"/>
                          <a:pt x="2370188" y="18797"/>
                          <a:pt x="2643602" y="0"/>
                        </a:cubicBezTo>
                        <a:cubicBezTo>
                          <a:pt x="2917016" y="-18797"/>
                          <a:pt x="3036387" y="10091"/>
                          <a:pt x="3292296" y="0"/>
                        </a:cubicBezTo>
                        <a:cubicBezTo>
                          <a:pt x="3548205" y="-10091"/>
                          <a:pt x="3892824" y="6516"/>
                          <a:pt x="4087469" y="0"/>
                        </a:cubicBezTo>
                        <a:cubicBezTo>
                          <a:pt x="4282114" y="-6516"/>
                          <a:pt x="4487997" y="-16222"/>
                          <a:pt x="4882642" y="0"/>
                        </a:cubicBezTo>
                        <a:cubicBezTo>
                          <a:pt x="4883127" y="9333"/>
                          <a:pt x="4883920" y="19699"/>
                          <a:pt x="4882642" y="27432"/>
                        </a:cubicBezTo>
                        <a:cubicBezTo>
                          <a:pt x="4665479" y="53358"/>
                          <a:pt x="4455363" y="34051"/>
                          <a:pt x="4282775" y="27432"/>
                        </a:cubicBezTo>
                        <a:cubicBezTo>
                          <a:pt x="4110187" y="20813"/>
                          <a:pt x="3781952" y="37808"/>
                          <a:pt x="3585254" y="27432"/>
                        </a:cubicBezTo>
                        <a:cubicBezTo>
                          <a:pt x="3388556" y="17056"/>
                          <a:pt x="3084641" y="41802"/>
                          <a:pt x="2887734" y="27432"/>
                        </a:cubicBezTo>
                        <a:cubicBezTo>
                          <a:pt x="2690827" y="13062"/>
                          <a:pt x="2491613" y="5294"/>
                          <a:pt x="2239040" y="27432"/>
                        </a:cubicBezTo>
                        <a:cubicBezTo>
                          <a:pt x="1986467" y="49570"/>
                          <a:pt x="1795483" y="63015"/>
                          <a:pt x="1443867" y="27432"/>
                        </a:cubicBezTo>
                        <a:cubicBezTo>
                          <a:pt x="1092251" y="-8151"/>
                          <a:pt x="850619" y="43704"/>
                          <a:pt x="648694" y="27432"/>
                        </a:cubicBezTo>
                        <a:cubicBezTo>
                          <a:pt x="446769" y="11160"/>
                          <a:pt x="306471" y="26408"/>
                          <a:pt x="0" y="27432"/>
                        </a:cubicBezTo>
                        <a:cubicBezTo>
                          <a:pt x="211" y="18145"/>
                          <a:pt x="120" y="648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5"/>
          <p:cNvSpPr txBox="1"/>
          <p:nvPr/>
        </p:nvSpPr>
        <p:spPr>
          <a:xfrm>
            <a:off x="946404" y="3888486"/>
            <a:ext cx="11855196" cy="5424678"/>
          </a:xfrm>
          <a:prstGeom prst="rect">
            <a:avLst/>
          </a:prstGeom>
        </p:spPr>
        <p:txBody>
          <a:bodyPr vert="horz" lIns="91440" tIns="45720" rIns="91440" bIns="45720" rtlCol="0" anchor="t">
            <a:noAutofit/>
          </a:bodyPr>
          <a:lstStyle/>
          <a:p>
            <a:pPr marL="759460" lvl="1" indent="-228600">
              <a:lnSpc>
                <a:spcPct val="90000"/>
              </a:lnSpc>
              <a:spcAft>
                <a:spcPts val="600"/>
              </a:spcAft>
              <a:buFont typeface="Arial" panose="020B0604020202020204" pitchFamily="34" charset="0"/>
              <a:buChar char="•"/>
            </a:pPr>
            <a:r>
              <a:rPr lang="en-US" sz="5400" b="1" dirty="0">
                <a:solidFill>
                  <a:schemeClr val="bg1"/>
                </a:solidFill>
              </a:rPr>
              <a:t>Values first</a:t>
            </a:r>
          </a:p>
          <a:p>
            <a:pPr marL="759460" lvl="1" indent="-228600">
              <a:lnSpc>
                <a:spcPct val="90000"/>
              </a:lnSpc>
              <a:spcAft>
                <a:spcPts val="600"/>
              </a:spcAft>
              <a:buFont typeface="Arial" panose="020B0604020202020204" pitchFamily="34" charset="0"/>
              <a:buChar char="•"/>
            </a:pPr>
            <a:r>
              <a:rPr lang="en-US" sz="5400" b="1" dirty="0">
                <a:solidFill>
                  <a:schemeClr val="bg1"/>
                </a:solidFill>
              </a:rPr>
              <a:t>Outline the issue of poverty</a:t>
            </a:r>
          </a:p>
          <a:p>
            <a:pPr marL="759460" lvl="1" indent="-228600">
              <a:lnSpc>
                <a:spcPct val="90000"/>
              </a:lnSpc>
              <a:spcAft>
                <a:spcPts val="600"/>
              </a:spcAft>
              <a:buFont typeface="Arial" panose="020B0604020202020204" pitchFamily="34" charset="0"/>
              <a:buChar char="•"/>
            </a:pPr>
            <a:r>
              <a:rPr lang="en-US" sz="5400" b="1" dirty="0">
                <a:solidFill>
                  <a:schemeClr val="bg1"/>
                </a:solidFill>
              </a:rPr>
              <a:t>Then solutions!</a:t>
            </a:r>
          </a:p>
          <a:p>
            <a:pPr indent="-228600">
              <a:lnSpc>
                <a:spcPct val="90000"/>
              </a:lnSpc>
              <a:spcAft>
                <a:spcPts val="600"/>
              </a:spcAft>
              <a:buFont typeface="Arial" panose="020B0604020202020204" pitchFamily="34" charset="0"/>
              <a:buChar char="•"/>
            </a:pPr>
            <a:endParaRPr lang="en-US" sz="5400" b="1" dirty="0">
              <a:solidFill>
                <a:schemeClr val="bg1"/>
              </a:solidFill>
            </a:endParaRPr>
          </a:p>
          <a:p>
            <a:pPr indent="-228600">
              <a:lnSpc>
                <a:spcPct val="90000"/>
              </a:lnSpc>
              <a:spcAft>
                <a:spcPts val="600"/>
              </a:spcAft>
              <a:buFont typeface="Arial" panose="020B0604020202020204" pitchFamily="34" charset="0"/>
              <a:buChar char="•"/>
            </a:pPr>
            <a:r>
              <a:rPr lang="en-US" sz="5400" b="1" dirty="0">
                <a:solidFill>
                  <a:schemeClr val="bg1"/>
                </a:solidFill>
              </a:rPr>
              <a:t>Balance “we need to do this” with “we can do this”</a:t>
            </a:r>
          </a:p>
        </p:txBody>
      </p:sp>
      <p:pic>
        <p:nvPicPr>
          <p:cNvPr id="2" name="Picture 11">
            <a:extLst>
              <a:ext uri="{FF2B5EF4-FFF2-40B4-BE49-F238E27FC236}">
                <a16:creationId xmlns:a16="http://schemas.microsoft.com/office/drawing/2014/main" id="{27E64D05-170A-7F77-1911-55FEC7486F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163396" y="-1181100"/>
            <a:ext cx="7051130" cy="7051130"/>
          </a:xfrm>
          <a:prstGeom prst="rect">
            <a:avLst/>
          </a:prstGeom>
        </p:spPr>
      </p:pic>
      <p:sp>
        <p:nvSpPr>
          <p:cNvPr id="3" name="TextBox 4">
            <a:extLst>
              <a:ext uri="{FF2B5EF4-FFF2-40B4-BE49-F238E27FC236}">
                <a16:creationId xmlns:a16="http://schemas.microsoft.com/office/drawing/2014/main" id="{8BFD59CE-CF66-2766-820C-FFD93A078CE8}"/>
              </a:ext>
            </a:extLst>
          </p:cNvPr>
          <p:cNvSpPr txBox="1"/>
          <p:nvPr/>
        </p:nvSpPr>
        <p:spPr>
          <a:xfrm>
            <a:off x="14541598" y="3047195"/>
            <a:ext cx="2743200" cy="1615827"/>
          </a:xfrm>
          <a:prstGeom prst="rect">
            <a:avLst/>
          </a:prstGeom>
        </p:spPr>
        <p:txBody>
          <a:bodyPr wrap="square" lIns="0" tIns="0" rIns="0" bIns="0" rtlCol="0" anchor="t">
            <a:spAutoFit/>
          </a:bodyPr>
          <a:lstStyle/>
          <a:p>
            <a:pPr>
              <a:lnSpc>
                <a:spcPts val="7206"/>
              </a:lnSpc>
            </a:pPr>
            <a:r>
              <a:rPr lang="en-US" sz="24000" b="1" dirty="0">
                <a:solidFill>
                  <a:schemeClr val="bg1"/>
                </a:solidFill>
                <a:latin typeface="League Spartan"/>
              </a:rPr>
              <a:t>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195F7"/>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4"/>
          <p:cNvSpPr txBox="1"/>
          <p:nvPr/>
        </p:nvSpPr>
        <p:spPr>
          <a:xfrm>
            <a:off x="946404" y="960120"/>
            <a:ext cx="11093196" cy="2221992"/>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b="1" kern="1200" dirty="0">
                <a:solidFill>
                  <a:schemeClr val="bg1"/>
                </a:solidFill>
                <a:latin typeface="+mj-lt"/>
                <a:ea typeface="+mj-ea"/>
                <a:cs typeface="+mj-cs"/>
              </a:rPr>
              <a:t>Stop </a:t>
            </a:r>
            <a:r>
              <a:rPr lang="en-US" sz="6600" b="1" kern="1200" dirty="0" err="1">
                <a:solidFill>
                  <a:schemeClr val="bg1"/>
                </a:solidFill>
                <a:latin typeface="+mj-lt"/>
                <a:ea typeface="+mj-ea"/>
                <a:cs typeface="+mj-cs"/>
              </a:rPr>
              <a:t>mythbusting</a:t>
            </a:r>
            <a:r>
              <a:rPr lang="en-US" sz="6600" b="1" kern="1200" dirty="0">
                <a:solidFill>
                  <a:schemeClr val="bg1"/>
                </a:solidFill>
                <a:latin typeface="+mj-lt"/>
                <a:ea typeface="+mj-ea"/>
                <a:cs typeface="+mj-cs"/>
              </a:rPr>
              <a:t> and relying on facts</a:t>
            </a:r>
          </a:p>
        </p:txBody>
      </p:sp>
      <p:sp>
        <p:nvSpPr>
          <p:cNvPr id="2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917" y="3559302"/>
            <a:ext cx="4882642" cy="27432"/>
          </a:xfrm>
          <a:custGeom>
            <a:avLst/>
            <a:gdLst>
              <a:gd name="connsiteX0" fmla="*/ 0 w 4882642"/>
              <a:gd name="connsiteY0" fmla="*/ 0 h 27432"/>
              <a:gd name="connsiteX1" fmla="*/ 648694 w 4882642"/>
              <a:gd name="connsiteY1" fmla="*/ 0 h 27432"/>
              <a:gd name="connsiteX2" fmla="*/ 1199735 w 4882642"/>
              <a:gd name="connsiteY2" fmla="*/ 0 h 27432"/>
              <a:gd name="connsiteX3" fmla="*/ 1799602 w 4882642"/>
              <a:gd name="connsiteY3" fmla="*/ 0 h 27432"/>
              <a:gd name="connsiteX4" fmla="*/ 2545949 w 4882642"/>
              <a:gd name="connsiteY4" fmla="*/ 0 h 27432"/>
              <a:gd name="connsiteX5" fmla="*/ 3194643 w 4882642"/>
              <a:gd name="connsiteY5" fmla="*/ 0 h 27432"/>
              <a:gd name="connsiteX6" fmla="*/ 3794510 w 4882642"/>
              <a:gd name="connsiteY6" fmla="*/ 0 h 27432"/>
              <a:gd name="connsiteX7" fmla="*/ 4882642 w 4882642"/>
              <a:gd name="connsiteY7" fmla="*/ 0 h 27432"/>
              <a:gd name="connsiteX8" fmla="*/ 4882642 w 4882642"/>
              <a:gd name="connsiteY8" fmla="*/ 27432 h 27432"/>
              <a:gd name="connsiteX9" fmla="*/ 4185122 w 4882642"/>
              <a:gd name="connsiteY9" fmla="*/ 27432 h 27432"/>
              <a:gd name="connsiteX10" fmla="*/ 3585254 w 4882642"/>
              <a:gd name="connsiteY10" fmla="*/ 27432 h 27432"/>
              <a:gd name="connsiteX11" fmla="*/ 2790081 w 4882642"/>
              <a:gd name="connsiteY11" fmla="*/ 27432 h 27432"/>
              <a:gd name="connsiteX12" fmla="*/ 2141387 w 4882642"/>
              <a:gd name="connsiteY12" fmla="*/ 27432 h 27432"/>
              <a:gd name="connsiteX13" fmla="*/ 1590346 w 4882642"/>
              <a:gd name="connsiteY13" fmla="*/ 27432 h 27432"/>
              <a:gd name="connsiteX14" fmla="*/ 844000 w 4882642"/>
              <a:gd name="connsiteY14" fmla="*/ 27432 h 27432"/>
              <a:gd name="connsiteX15" fmla="*/ 0 w 4882642"/>
              <a:gd name="connsiteY15" fmla="*/ 27432 h 27432"/>
              <a:gd name="connsiteX16" fmla="*/ 0 w 4882642"/>
              <a:gd name="connsiteY16" fmla="*/ 0 h 27432"/>
              <a:gd name="connsiteX0" fmla="*/ 0 w 4882642"/>
              <a:gd name="connsiteY0" fmla="*/ 0 h 27432"/>
              <a:gd name="connsiteX1" fmla="*/ 648694 w 4882642"/>
              <a:gd name="connsiteY1" fmla="*/ 0 h 27432"/>
              <a:gd name="connsiteX2" fmla="*/ 1199735 w 4882642"/>
              <a:gd name="connsiteY2" fmla="*/ 0 h 27432"/>
              <a:gd name="connsiteX3" fmla="*/ 1994908 w 4882642"/>
              <a:gd name="connsiteY3" fmla="*/ 0 h 27432"/>
              <a:gd name="connsiteX4" fmla="*/ 2643602 w 4882642"/>
              <a:gd name="connsiteY4" fmla="*/ 0 h 27432"/>
              <a:gd name="connsiteX5" fmla="*/ 3292296 w 4882642"/>
              <a:gd name="connsiteY5" fmla="*/ 0 h 27432"/>
              <a:gd name="connsiteX6" fmla="*/ 4087469 w 4882642"/>
              <a:gd name="connsiteY6" fmla="*/ 0 h 27432"/>
              <a:gd name="connsiteX7" fmla="*/ 4882642 w 4882642"/>
              <a:gd name="connsiteY7" fmla="*/ 0 h 27432"/>
              <a:gd name="connsiteX8" fmla="*/ 4882642 w 4882642"/>
              <a:gd name="connsiteY8" fmla="*/ 27432 h 27432"/>
              <a:gd name="connsiteX9" fmla="*/ 4282775 w 4882642"/>
              <a:gd name="connsiteY9" fmla="*/ 27432 h 27432"/>
              <a:gd name="connsiteX10" fmla="*/ 3585254 w 4882642"/>
              <a:gd name="connsiteY10" fmla="*/ 27432 h 27432"/>
              <a:gd name="connsiteX11" fmla="*/ 2887734 w 4882642"/>
              <a:gd name="connsiteY11" fmla="*/ 27432 h 27432"/>
              <a:gd name="connsiteX12" fmla="*/ 2239040 w 4882642"/>
              <a:gd name="connsiteY12" fmla="*/ 27432 h 27432"/>
              <a:gd name="connsiteX13" fmla="*/ 1443867 w 4882642"/>
              <a:gd name="connsiteY13" fmla="*/ 27432 h 27432"/>
              <a:gd name="connsiteX14" fmla="*/ 648694 w 4882642"/>
              <a:gd name="connsiteY14" fmla="*/ 27432 h 27432"/>
              <a:gd name="connsiteX15" fmla="*/ 0 w 4882642"/>
              <a:gd name="connsiteY15" fmla="*/ 27432 h 27432"/>
              <a:gd name="connsiteX16" fmla="*/ 0 w 4882642"/>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2642" h="27432" fill="none" extrusionOk="0">
                <a:moveTo>
                  <a:pt x="0" y="0"/>
                </a:moveTo>
                <a:cubicBezTo>
                  <a:pt x="282422" y="50852"/>
                  <a:pt x="501396" y="-20227"/>
                  <a:pt x="648694" y="0"/>
                </a:cubicBezTo>
                <a:cubicBezTo>
                  <a:pt x="799812" y="38507"/>
                  <a:pt x="959489" y="-800"/>
                  <a:pt x="1199735" y="0"/>
                </a:cubicBezTo>
                <a:cubicBezTo>
                  <a:pt x="1414420" y="17294"/>
                  <a:pt x="1508747" y="1527"/>
                  <a:pt x="1799602" y="0"/>
                </a:cubicBezTo>
                <a:cubicBezTo>
                  <a:pt x="2066440" y="-1017"/>
                  <a:pt x="2195650" y="32589"/>
                  <a:pt x="2545949" y="0"/>
                </a:cubicBezTo>
                <a:cubicBezTo>
                  <a:pt x="2873794" y="-31645"/>
                  <a:pt x="2929952" y="-3485"/>
                  <a:pt x="3194643" y="0"/>
                </a:cubicBezTo>
                <a:cubicBezTo>
                  <a:pt x="3454854" y="13507"/>
                  <a:pt x="3583403" y="-37677"/>
                  <a:pt x="3794510" y="0"/>
                </a:cubicBezTo>
                <a:cubicBezTo>
                  <a:pt x="4006689" y="30598"/>
                  <a:pt x="4340446" y="-94541"/>
                  <a:pt x="4882642" y="0"/>
                </a:cubicBezTo>
                <a:cubicBezTo>
                  <a:pt x="4881830" y="8405"/>
                  <a:pt x="4881054" y="21756"/>
                  <a:pt x="4882642" y="27432"/>
                </a:cubicBezTo>
                <a:cubicBezTo>
                  <a:pt x="4602011" y="27736"/>
                  <a:pt x="4385273" y="27792"/>
                  <a:pt x="4185122" y="27432"/>
                </a:cubicBezTo>
                <a:cubicBezTo>
                  <a:pt x="4006416" y="-24290"/>
                  <a:pt x="3836508" y="36434"/>
                  <a:pt x="3585254" y="27432"/>
                </a:cubicBezTo>
                <a:cubicBezTo>
                  <a:pt x="3336147" y="759"/>
                  <a:pt x="3187969" y="-5198"/>
                  <a:pt x="2790081" y="27432"/>
                </a:cubicBezTo>
                <a:cubicBezTo>
                  <a:pt x="2412999" y="38696"/>
                  <a:pt x="2457514" y="16798"/>
                  <a:pt x="2141387" y="27432"/>
                </a:cubicBezTo>
                <a:cubicBezTo>
                  <a:pt x="1838990" y="46054"/>
                  <a:pt x="1771634" y="27462"/>
                  <a:pt x="1590346" y="27432"/>
                </a:cubicBezTo>
                <a:cubicBezTo>
                  <a:pt x="1444790" y="48064"/>
                  <a:pt x="1195028" y="1250"/>
                  <a:pt x="844000" y="27432"/>
                </a:cubicBezTo>
                <a:cubicBezTo>
                  <a:pt x="493299" y="36516"/>
                  <a:pt x="334969" y="15761"/>
                  <a:pt x="0" y="27432"/>
                </a:cubicBezTo>
                <a:cubicBezTo>
                  <a:pt x="-476" y="15539"/>
                  <a:pt x="-411" y="9181"/>
                  <a:pt x="0" y="0"/>
                </a:cubicBezTo>
                <a:close/>
              </a:path>
              <a:path w="4882642" h="27432" stroke="0" extrusionOk="0">
                <a:moveTo>
                  <a:pt x="0" y="0"/>
                </a:moveTo>
                <a:cubicBezTo>
                  <a:pt x="253027" y="23111"/>
                  <a:pt x="491193" y="-9736"/>
                  <a:pt x="648694" y="0"/>
                </a:cubicBezTo>
                <a:cubicBezTo>
                  <a:pt x="774418" y="32734"/>
                  <a:pt x="1004421" y="15443"/>
                  <a:pt x="1199735" y="0"/>
                </a:cubicBezTo>
                <a:cubicBezTo>
                  <a:pt x="1414066" y="-19237"/>
                  <a:pt x="1745615" y="-11843"/>
                  <a:pt x="1994908" y="0"/>
                </a:cubicBezTo>
                <a:cubicBezTo>
                  <a:pt x="2228376" y="-7139"/>
                  <a:pt x="2371916" y="44711"/>
                  <a:pt x="2643602" y="0"/>
                </a:cubicBezTo>
                <a:cubicBezTo>
                  <a:pt x="2914314" y="-21888"/>
                  <a:pt x="3044662" y="1137"/>
                  <a:pt x="3292296" y="0"/>
                </a:cubicBezTo>
                <a:cubicBezTo>
                  <a:pt x="3560253" y="4721"/>
                  <a:pt x="3901562" y="8014"/>
                  <a:pt x="4087469" y="0"/>
                </a:cubicBezTo>
                <a:cubicBezTo>
                  <a:pt x="4275340" y="-4038"/>
                  <a:pt x="4487843" y="-21532"/>
                  <a:pt x="4882642" y="0"/>
                </a:cubicBezTo>
                <a:cubicBezTo>
                  <a:pt x="4883146" y="9145"/>
                  <a:pt x="4884401" y="18278"/>
                  <a:pt x="4882642" y="27432"/>
                </a:cubicBezTo>
                <a:cubicBezTo>
                  <a:pt x="4640452" y="55312"/>
                  <a:pt x="4469276" y="12389"/>
                  <a:pt x="4282775" y="27432"/>
                </a:cubicBezTo>
                <a:cubicBezTo>
                  <a:pt x="4127518" y="7175"/>
                  <a:pt x="3830432" y="34045"/>
                  <a:pt x="3585254" y="27432"/>
                </a:cubicBezTo>
                <a:cubicBezTo>
                  <a:pt x="3397964" y="-19363"/>
                  <a:pt x="3088373" y="27783"/>
                  <a:pt x="2887734" y="27432"/>
                </a:cubicBezTo>
                <a:cubicBezTo>
                  <a:pt x="2686715" y="33491"/>
                  <a:pt x="2471858" y="-15874"/>
                  <a:pt x="2239040" y="27432"/>
                </a:cubicBezTo>
                <a:cubicBezTo>
                  <a:pt x="2010727" y="69105"/>
                  <a:pt x="1750352" y="75633"/>
                  <a:pt x="1443867" y="27432"/>
                </a:cubicBezTo>
                <a:cubicBezTo>
                  <a:pt x="1059802" y="3232"/>
                  <a:pt x="850219" y="23727"/>
                  <a:pt x="648694" y="27432"/>
                </a:cubicBezTo>
                <a:cubicBezTo>
                  <a:pt x="414440" y="23153"/>
                  <a:pt x="304476" y="56600"/>
                  <a:pt x="0" y="27432"/>
                </a:cubicBezTo>
                <a:cubicBezTo>
                  <a:pt x="-736" y="17315"/>
                  <a:pt x="432" y="6508"/>
                  <a:pt x="0" y="0"/>
                </a:cubicBezTo>
                <a:close/>
              </a:path>
              <a:path w="4882642" h="27432" fill="none" stroke="0" extrusionOk="0">
                <a:moveTo>
                  <a:pt x="0" y="0"/>
                </a:moveTo>
                <a:cubicBezTo>
                  <a:pt x="278307" y="12359"/>
                  <a:pt x="458140" y="1341"/>
                  <a:pt x="648694" y="0"/>
                </a:cubicBezTo>
                <a:cubicBezTo>
                  <a:pt x="837654" y="9322"/>
                  <a:pt x="968082" y="-1784"/>
                  <a:pt x="1199735" y="0"/>
                </a:cubicBezTo>
                <a:cubicBezTo>
                  <a:pt x="1403481" y="5976"/>
                  <a:pt x="1529540" y="18391"/>
                  <a:pt x="1799602" y="0"/>
                </a:cubicBezTo>
                <a:cubicBezTo>
                  <a:pt x="2060949" y="10650"/>
                  <a:pt x="2230517" y="38632"/>
                  <a:pt x="2545949" y="0"/>
                </a:cubicBezTo>
                <a:cubicBezTo>
                  <a:pt x="2872552" y="-33837"/>
                  <a:pt x="2933189" y="-11123"/>
                  <a:pt x="3194643" y="0"/>
                </a:cubicBezTo>
                <a:cubicBezTo>
                  <a:pt x="3425833" y="1576"/>
                  <a:pt x="3570403" y="-8842"/>
                  <a:pt x="3794510" y="0"/>
                </a:cubicBezTo>
                <a:cubicBezTo>
                  <a:pt x="3994857" y="-4870"/>
                  <a:pt x="4333504" y="-26345"/>
                  <a:pt x="4882642" y="0"/>
                </a:cubicBezTo>
                <a:cubicBezTo>
                  <a:pt x="4882085" y="8537"/>
                  <a:pt x="4883564" y="21849"/>
                  <a:pt x="4882642" y="27432"/>
                </a:cubicBezTo>
                <a:cubicBezTo>
                  <a:pt x="4562314" y="-173"/>
                  <a:pt x="4430982" y="86245"/>
                  <a:pt x="4185122" y="27432"/>
                </a:cubicBezTo>
                <a:cubicBezTo>
                  <a:pt x="3986202" y="13896"/>
                  <a:pt x="3828751" y="61605"/>
                  <a:pt x="3585254" y="27432"/>
                </a:cubicBezTo>
                <a:cubicBezTo>
                  <a:pt x="3360279" y="30319"/>
                  <a:pt x="3187249" y="44608"/>
                  <a:pt x="2790081" y="27432"/>
                </a:cubicBezTo>
                <a:cubicBezTo>
                  <a:pt x="2423355" y="30305"/>
                  <a:pt x="2455688" y="-1923"/>
                  <a:pt x="2141387" y="27432"/>
                </a:cubicBezTo>
                <a:cubicBezTo>
                  <a:pt x="1826188" y="48501"/>
                  <a:pt x="1763258" y="10227"/>
                  <a:pt x="1590346" y="27432"/>
                </a:cubicBezTo>
                <a:cubicBezTo>
                  <a:pt x="1376289" y="34931"/>
                  <a:pt x="1198242" y="14277"/>
                  <a:pt x="844000" y="27432"/>
                </a:cubicBezTo>
                <a:cubicBezTo>
                  <a:pt x="489390" y="13107"/>
                  <a:pt x="304080" y="13295"/>
                  <a:pt x="0" y="27432"/>
                </a:cubicBezTo>
                <a:cubicBezTo>
                  <a:pt x="-1508" y="15815"/>
                  <a:pt x="-177" y="8147"/>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4882642"/>
                      <a:gd name="connsiteY0" fmla="*/ 0 h 27432"/>
                      <a:gd name="connsiteX1" fmla="*/ 648694 w 4882642"/>
                      <a:gd name="connsiteY1" fmla="*/ 0 h 27432"/>
                      <a:gd name="connsiteX2" fmla="*/ 1199735 w 4882642"/>
                      <a:gd name="connsiteY2" fmla="*/ 0 h 27432"/>
                      <a:gd name="connsiteX3" fmla="*/ 1799602 w 4882642"/>
                      <a:gd name="connsiteY3" fmla="*/ 0 h 27432"/>
                      <a:gd name="connsiteX4" fmla="*/ 2545949 w 4882642"/>
                      <a:gd name="connsiteY4" fmla="*/ 0 h 27432"/>
                      <a:gd name="connsiteX5" fmla="*/ 3194643 w 4882642"/>
                      <a:gd name="connsiteY5" fmla="*/ 0 h 27432"/>
                      <a:gd name="connsiteX6" fmla="*/ 3794510 w 4882642"/>
                      <a:gd name="connsiteY6" fmla="*/ 0 h 27432"/>
                      <a:gd name="connsiteX7" fmla="*/ 4882642 w 4882642"/>
                      <a:gd name="connsiteY7" fmla="*/ 0 h 27432"/>
                      <a:gd name="connsiteX8" fmla="*/ 4882642 w 4882642"/>
                      <a:gd name="connsiteY8" fmla="*/ 27432 h 27432"/>
                      <a:gd name="connsiteX9" fmla="*/ 4185122 w 4882642"/>
                      <a:gd name="connsiteY9" fmla="*/ 27432 h 27432"/>
                      <a:gd name="connsiteX10" fmla="*/ 3585254 w 4882642"/>
                      <a:gd name="connsiteY10" fmla="*/ 27432 h 27432"/>
                      <a:gd name="connsiteX11" fmla="*/ 2790081 w 4882642"/>
                      <a:gd name="connsiteY11" fmla="*/ 27432 h 27432"/>
                      <a:gd name="connsiteX12" fmla="*/ 2141387 w 4882642"/>
                      <a:gd name="connsiteY12" fmla="*/ 27432 h 27432"/>
                      <a:gd name="connsiteX13" fmla="*/ 1590346 w 4882642"/>
                      <a:gd name="connsiteY13" fmla="*/ 27432 h 27432"/>
                      <a:gd name="connsiteX14" fmla="*/ 844000 w 4882642"/>
                      <a:gd name="connsiteY14" fmla="*/ 27432 h 27432"/>
                      <a:gd name="connsiteX15" fmla="*/ 0 w 4882642"/>
                      <a:gd name="connsiteY15" fmla="*/ 27432 h 27432"/>
                      <a:gd name="connsiteX16" fmla="*/ 0 w 4882642"/>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2642" h="27432" fill="none" extrusionOk="0">
                        <a:moveTo>
                          <a:pt x="0" y="0"/>
                        </a:moveTo>
                        <a:cubicBezTo>
                          <a:pt x="283896" y="15806"/>
                          <a:pt x="476914" y="-5705"/>
                          <a:pt x="648694" y="0"/>
                        </a:cubicBezTo>
                        <a:cubicBezTo>
                          <a:pt x="820474" y="5705"/>
                          <a:pt x="992491" y="-2560"/>
                          <a:pt x="1199735" y="0"/>
                        </a:cubicBezTo>
                        <a:cubicBezTo>
                          <a:pt x="1406979" y="2560"/>
                          <a:pt x="1535106" y="-12373"/>
                          <a:pt x="1799602" y="0"/>
                        </a:cubicBezTo>
                        <a:cubicBezTo>
                          <a:pt x="2064098" y="12373"/>
                          <a:pt x="2220857" y="34016"/>
                          <a:pt x="2545949" y="0"/>
                        </a:cubicBezTo>
                        <a:cubicBezTo>
                          <a:pt x="2871041" y="-34016"/>
                          <a:pt x="2930967" y="-6551"/>
                          <a:pt x="3194643" y="0"/>
                        </a:cubicBezTo>
                        <a:cubicBezTo>
                          <a:pt x="3458319" y="6551"/>
                          <a:pt x="3590719" y="-27970"/>
                          <a:pt x="3794510" y="0"/>
                        </a:cubicBezTo>
                        <a:cubicBezTo>
                          <a:pt x="3998301" y="27970"/>
                          <a:pt x="4343090" y="-39667"/>
                          <a:pt x="4882642" y="0"/>
                        </a:cubicBezTo>
                        <a:cubicBezTo>
                          <a:pt x="4881669" y="8304"/>
                          <a:pt x="4882164" y="21512"/>
                          <a:pt x="4882642" y="27432"/>
                        </a:cubicBezTo>
                        <a:cubicBezTo>
                          <a:pt x="4608564" y="7308"/>
                          <a:pt x="4394312" y="56256"/>
                          <a:pt x="4185122" y="27432"/>
                        </a:cubicBezTo>
                        <a:cubicBezTo>
                          <a:pt x="3975932" y="-1392"/>
                          <a:pt x="3827783" y="51583"/>
                          <a:pt x="3585254" y="27432"/>
                        </a:cubicBezTo>
                        <a:cubicBezTo>
                          <a:pt x="3342725" y="3281"/>
                          <a:pt x="3165015" y="17373"/>
                          <a:pt x="2790081" y="27432"/>
                        </a:cubicBezTo>
                        <a:cubicBezTo>
                          <a:pt x="2415147" y="37491"/>
                          <a:pt x="2453830" y="6816"/>
                          <a:pt x="2141387" y="27432"/>
                        </a:cubicBezTo>
                        <a:cubicBezTo>
                          <a:pt x="1828944" y="48048"/>
                          <a:pt x="1774219" y="17790"/>
                          <a:pt x="1590346" y="27432"/>
                        </a:cubicBezTo>
                        <a:cubicBezTo>
                          <a:pt x="1406473" y="37074"/>
                          <a:pt x="1200327" y="18527"/>
                          <a:pt x="844000" y="27432"/>
                        </a:cubicBezTo>
                        <a:cubicBezTo>
                          <a:pt x="487673" y="36337"/>
                          <a:pt x="322314" y="2648"/>
                          <a:pt x="0" y="27432"/>
                        </a:cubicBezTo>
                        <a:cubicBezTo>
                          <a:pt x="-1048" y="14992"/>
                          <a:pt x="-1120" y="7447"/>
                          <a:pt x="0" y="0"/>
                        </a:cubicBezTo>
                        <a:close/>
                      </a:path>
                      <a:path w="4882642" h="27432" stroke="0" extrusionOk="0">
                        <a:moveTo>
                          <a:pt x="0" y="0"/>
                        </a:moveTo>
                        <a:cubicBezTo>
                          <a:pt x="238803" y="9040"/>
                          <a:pt x="494861" y="-4831"/>
                          <a:pt x="648694" y="0"/>
                        </a:cubicBezTo>
                        <a:cubicBezTo>
                          <a:pt x="802527" y="4831"/>
                          <a:pt x="991643" y="12575"/>
                          <a:pt x="1199735" y="0"/>
                        </a:cubicBezTo>
                        <a:cubicBezTo>
                          <a:pt x="1407827" y="-12575"/>
                          <a:pt x="1757315" y="9056"/>
                          <a:pt x="1994908" y="0"/>
                        </a:cubicBezTo>
                        <a:cubicBezTo>
                          <a:pt x="2232501" y="-9056"/>
                          <a:pt x="2370188" y="18797"/>
                          <a:pt x="2643602" y="0"/>
                        </a:cubicBezTo>
                        <a:cubicBezTo>
                          <a:pt x="2917016" y="-18797"/>
                          <a:pt x="3036387" y="10091"/>
                          <a:pt x="3292296" y="0"/>
                        </a:cubicBezTo>
                        <a:cubicBezTo>
                          <a:pt x="3548205" y="-10091"/>
                          <a:pt x="3892824" y="6516"/>
                          <a:pt x="4087469" y="0"/>
                        </a:cubicBezTo>
                        <a:cubicBezTo>
                          <a:pt x="4282114" y="-6516"/>
                          <a:pt x="4487997" y="-16222"/>
                          <a:pt x="4882642" y="0"/>
                        </a:cubicBezTo>
                        <a:cubicBezTo>
                          <a:pt x="4883127" y="9333"/>
                          <a:pt x="4883920" y="19699"/>
                          <a:pt x="4882642" y="27432"/>
                        </a:cubicBezTo>
                        <a:cubicBezTo>
                          <a:pt x="4665479" y="53358"/>
                          <a:pt x="4455363" y="34051"/>
                          <a:pt x="4282775" y="27432"/>
                        </a:cubicBezTo>
                        <a:cubicBezTo>
                          <a:pt x="4110187" y="20813"/>
                          <a:pt x="3781952" y="37808"/>
                          <a:pt x="3585254" y="27432"/>
                        </a:cubicBezTo>
                        <a:cubicBezTo>
                          <a:pt x="3388556" y="17056"/>
                          <a:pt x="3084641" y="41802"/>
                          <a:pt x="2887734" y="27432"/>
                        </a:cubicBezTo>
                        <a:cubicBezTo>
                          <a:pt x="2690827" y="13062"/>
                          <a:pt x="2491613" y="5294"/>
                          <a:pt x="2239040" y="27432"/>
                        </a:cubicBezTo>
                        <a:cubicBezTo>
                          <a:pt x="1986467" y="49570"/>
                          <a:pt x="1795483" y="63015"/>
                          <a:pt x="1443867" y="27432"/>
                        </a:cubicBezTo>
                        <a:cubicBezTo>
                          <a:pt x="1092251" y="-8151"/>
                          <a:pt x="850619" y="43704"/>
                          <a:pt x="648694" y="27432"/>
                        </a:cubicBezTo>
                        <a:cubicBezTo>
                          <a:pt x="446769" y="11160"/>
                          <a:pt x="306471" y="26408"/>
                          <a:pt x="0" y="27432"/>
                        </a:cubicBezTo>
                        <a:cubicBezTo>
                          <a:pt x="211" y="18145"/>
                          <a:pt x="120" y="648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5"/>
          <p:cNvSpPr txBox="1"/>
          <p:nvPr/>
        </p:nvSpPr>
        <p:spPr>
          <a:xfrm>
            <a:off x="946404" y="3991356"/>
            <a:ext cx="9340596" cy="5321808"/>
          </a:xfrm>
          <a:prstGeom prst="rect">
            <a:avLst/>
          </a:prstGeom>
        </p:spPr>
        <p:txBody>
          <a:bodyPr vert="horz" lIns="91440" tIns="45720" rIns="91440" bIns="45720" rtlCol="0" anchor="t">
            <a:normAutofit/>
          </a:bodyPr>
          <a:lstStyle/>
          <a:p>
            <a:pPr>
              <a:lnSpc>
                <a:spcPct val="90000"/>
              </a:lnSpc>
              <a:spcAft>
                <a:spcPts val="600"/>
              </a:spcAft>
            </a:pPr>
            <a:r>
              <a:rPr lang="en-US" sz="6600" b="1" dirty="0">
                <a:solidFill>
                  <a:schemeClr val="bg1"/>
                </a:solidFill>
                <a:highlight>
                  <a:srgbClr val="F610A1"/>
                </a:highlight>
              </a:rPr>
              <a:t>Use values</a:t>
            </a:r>
            <a:r>
              <a:rPr lang="en-US" sz="6600" b="1" dirty="0">
                <a:solidFill>
                  <a:schemeClr val="bg1"/>
                </a:solidFill>
              </a:rPr>
              <a:t> to frame facts and statistics on the experience of poverty</a:t>
            </a:r>
          </a:p>
          <a:p>
            <a:pPr indent="-228600">
              <a:lnSpc>
                <a:spcPct val="90000"/>
              </a:lnSpc>
              <a:spcAft>
                <a:spcPts val="600"/>
              </a:spcAft>
              <a:buFont typeface="Arial" panose="020B0604020202020204" pitchFamily="34" charset="0"/>
              <a:buChar char="•"/>
            </a:pPr>
            <a:endParaRPr lang="en-US" sz="6600" b="1" dirty="0">
              <a:solidFill>
                <a:schemeClr val="bg1"/>
              </a:solidFill>
            </a:endParaRPr>
          </a:p>
          <a:p>
            <a:pPr indent="-228600">
              <a:lnSpc>
                <a:spcPct val="90000"/>
              </a:lnSpc>
              <a:spcAft>
                <a:spcPts val="600"/>
              </a:spcAft>
              <a:buFont typeface="Arial" panose="020B0604020202020204" pitchFamily="34" charset="0"/>
              <a:buChar char="•"/>
            </a:pPr>
            <a:endParaRPr lang="en-US" sz="6600" b="1" dirty="0">
              <a:solidFill>
                <a:schemeClr val="bg1"/>
              </a:solidFill>
            </a:endParaRPr>
          </a:p>
        </p:txBody>
      </p:sp>
      <p:pic>
        <p:nvPicPr>
          <p:cNvPr id="2" name="Picture 11">
            <a:extLst>
              <a:ext uri="{FF2B5EF4-FFF2-40B4-BE49-F238E27FC236}">
                <a16:creationId xmlns:a16="http://schemas.microsoft.com/office/drawing/2014/main" id="{4ECA91B7-D04B-30D3-F663-730D2459D8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39600" y="4012891"/>
            <a:ext cx="7051130" cy="7051130"/>
          </a:xfrm>
          <a:prstGeom prst="rect">
            <a:avLst/>
          </a:prstGeom>
        </p:spPr>
      </p:pic>
      <p:sp>
        <p:nvSpPr>
          <p:cNvPr id="3" name="TextBox 4">
            <a:extLst>
              <a:ext uri="{FF2B5EF4-FFF2-40B4-BE49-F238E27FC236}">
                <a16:creationId xmlns:a16="http://schemas.microsoft.com/office/drawing/2014/main" id="{A7A1AE2A-ACCD-7CCD-9A41-6A4BC7C6DBD0}"/>
              </a:ext>
            </a:extLst>
          </p:cNvPr>
          <p:cNvSpPr txBox="1"/>
          <p:nvPr/>
        </p:nvSpPr>
        <p:spPr>
          <a:xfrm>
            <a:off x="14417802" y="8241186"/>
            <a:ext cx="2743200" cy="1615827"/>
          </a:xfrm>
          <a:prstGeom prst="rect">
            <a:avLst/>
          </a:prstGeom>
        </p:spPr>
        <p:txBody>
          <a:bodyPr wrap="square" lIns="0" tIns="0" rIns="0" bIns="0" rtlCol="0" anchor="t">
            <a:spAutoFit/>
          </a:bodyPr>
          <a:lstStyle/>
          <a:p>
            <a:pPr>
              <a:lnSpc>
                <a:spcPts val="7206"/>
              </a:lnSpc>
            </a:pPr>
            <a:r>
              <a:rPr lang="en-US" sz="24000" b="1" dirty="0">
                <a:solidFill>
                  <a:schemeClr val="bg1"/>
                </a:solidFill>
                <a:latin typeface="League Spartan"/>
              </a:rPr>
              <a:t>6</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195F7"/>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n elephant with tusks&#10;&#10;Description automatically generated">
            <a:extLst>
              <a:ext uri="{FF2B5EF4-FFF2-40B4-BE49-F238E27FC236}">
                <a16:creationId xmlns:a16="http://schemas.microsoft.com/office/drawing/2014/main" id="{854D70F6-919F-07D4-BFBD-9881F5D88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0988" y="4305240"/>
            <a:ext cx="10341864" cy="5817298"/>
          </a:xfrm>
          <a:prstGeom prst="rect">
            <a:avLst/>
          </a:prstGeom>
        </p:spPr>
      </p:pic>
      <p:sp>
        <p:nvSpPr>
          <p:cNvPr id="4" name="TextBox 4"/>
          <p:cNvSpPr txBox="1"/>
          <p:nvPr/>
        </p:nvSpPr>
        <p:spPr>
          <a:xfrm>
            <a:off x="960120" y="493776"/>
            <a:ext cx="10341864" cy="267462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8100" b="1" dirty="0">
                <a:solidFill>
                  <a:schemeClr val="bg1"/>
                </a:solidFill>
                <a:latin typeface="+mj-lt"/>
                <a:ea typeface="+mj-ea"/>
                <a:cs typeface="+mj-cs"/>
              </a:rPr>
              <a:t>Don’t think of an elephant…</a:t>
            </a:r>
          </a:p>
        </p:txBody>
      </p:sp>
      <p:sp>
        <p:nvSpPr>
          <p:cNvPr id="3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428" y="3593592"/>
            <a:ext cx="6365383" cy="27432"/>
          </a:xfrm>
          <a:custGeom>
            <a:avLst/>
            <a:gdLst>
              <a:gd name="connsiteX0" fmla="*/ 0 w 6365383"/>
              <a:gd name="connsiteY0" fmla="*/ 0 h 27432"/>
              <a:gd name="connsiteX1" fmla="*/ 636538 w 6365383"/>
              <a:gd name="connsiteY1" fmla="*/ 0 h 27432"/>
              <a:gd name="connsiteX2" fmla="*/ 1336730 w 6365383"/>
              <a:gd name="connsiteY2" fmla="*/ 0 h 27432"/>
              <a:gd name="connsiteX3" fmla="*/ 1909615 w 6365383"/>
              <a:gd name="connsiteY3" fmla="*/ 0 h 27432"/>
              <a:gd name="connsiteX4" fmla="*/ 2418846 w 6365383"/>
              <a:gd name="connsiteY4" fmla="*/ 0 h 27432"/>
              <a:gd name="connsiteX5" fmla="*/ 2928076 w 6365383"/>
              <a:gd name="connsiteY5" fmla="*/ 0 h 27432"/>
              <a:gd name="connsiteX6" fmla="*/ 3373653 w 6365383"/>
              <a:gd name="connsiteY6" fmla="*/ 0 h 27432"/>
              <a:gd name="connsiteX7" fmla="*/ 4137499 w 6365383"/>
              <a:gd name="connsiteY7" fmla="*/ 0 h 27432"/>
              <a:gd name="connsiteX8" fmla="*/ 4901345 w 6365383"/>
              <a:gd name="connsiteY8" fmla="*/ 0 h 27432"/>
              <a:gd name="connsiteX9" fmla="*/ 5665191 w 6365383"/>
              <a:gd name="connsiteY9" fmla="*/ 0 h 27432"/>
              <a:gd name="connsiteX10" fmla="*/ 6365383 w 6365383"/>
              <a:gd name="connsiteY10" fmla="*/ 0 h 27432"/>
              <a:gd name="connsiteX11" fmla="*/ 6365383 w 6365383"/>
              <a:gd name="connsiteY11" fmla="*/ 27432 h 27432"/>
              <a:gd name="connsiteX12" fmla="*/ 5728845 w 6365383"/>
              <a:gd name="connsiteY12" fmla="*/ 27432 h 27432"/>
              <a:gd name="connsiteX13" fmla="*/ 5028653 w 6365383"/>
              <a:gd name="connsiteY13" fmla="*/ 27432 h 27432"/>
              <a:gd name="connsiteX14" fmla="*/ 4583076 w 6365383"/>
              <a:gd name="connsiteY14" fmla="*/ 27432 h 27432"/>
              <a:gd name="connsiteX15" fmla="*/ 4137499 w 6365383"/>
              <a:gd name="connsiteY15" fmla="*/ 27432 h 27432"/>
              <a:gd name="connsiteX16" fmla="*/ 3691922 w 6365383"/>
              <a:gd name="connsiteY16" fmla="*/ 27432 h 27432"/>
              <a:gd name="connsiteX17" fmla="*/ 3182692 w 6365383"/>
              <a:gd name="connsiteY17" fmla="*/ 27432 h 27432"/>
              <a:gd name="connsiteX18" fmla="*/ 2673461 w 6365383"/>
              <a:gd name="connsiteY18" fmla="*/ 27432 h 27432"/>
              <a:gd name="connsiteX19" fmla="*/ 2164230 w 6365383"/>
              <a:gd name="connsiteY19" fmla="*/ 27432 h 27432"/>
              <a:gd name="connsiteX20" fmla="*/ 1655000 w 6365383"/>
              <a:gd name="connsiteY20" fmla="*/ 27432 h 27432"/>
              <a:gd name="connsiteX21" fmla="*/ 1145769 w 6365383"/>
              <a:gd name="connsiteY21" fmla="*/ 27432 h 27432"/>
              <a:gd name="connsiteX22" fmla="*/ 0 w 6365383"/>
              <a:gd name="connsiteY22" fmla="*/ 27432 h 27432"/>
              <a:gd name="connsiteX23" fmla="*/ 0 w 6365383"/>
              <a:gd name="connsiteY23" fmla="*/ 0 h 27432"/>
              <a:gd name="connsiteX0" fmla="*/ 0 w 6365383"/>
              <a:gd name="connsiteY0" fmla="*/ 0 h 27432"/>
              <a:gd name="connsiteX1" fmla="*/ 509231 w 6365383"/>
              <a:gd name="connsiteY1" fmla="*/ 0 h 27432"/>
              <a:gd name="connsiteX2" fmla="*/ 954807 w 6365383"/>
              <a:gd name="connsiteY2" fmla="*/ 0 h 27432"/>
              <a:gd name="connsiteX3" fmla="*/ 1464038 w 6365383"/>
              <a:gd name="connsiteY3" fmla="*/ 0 h 27432"/>
              <a:gd name="connsiteX4" fmla="*/ 2100576 w 6365383"/>
              <a:gd name="connsiteY4" fmla="*/ 0 h 27432"/>
              <a:gd name="connsiteX5" fmla="*/ 2800769 w 6365383"/>
              <a:gd name="connsiteY5" fmla="*/ 0 h 27432"/>
              <a:gd name="connsiteX6" fmla="*/ 3564614 w 6365383"/>
              <a:gd name="connsiteY6" fmla="*/ 0 h 27432"/>
              <a:gd name="connsiteX7" fmla="*/ 4328460 w 6365383"/>
              <a:gd name="connsiteY7" fmla="*/ 0 h 27432"/>
              <a:gd name="connsiteX8" fmla="*/ 4901345 w 6365383"/>
              <a:gd name="connsiteY8" fmla="*/ 0 h 27432"/>
              <a:gd name="connsiteX9" fmla="*/ 5601537 w 6365383"/>
              <a:gd name="connsiteY9" fmla="*/ 0 h 27432"/>
              <a:gd name="connsiteX10" fmla="*/ 6365383 w 6365383"/>
              <a:gd name="connsiteY10" fmla="*/ 0 h 27432"/>
              <a:gd name="connsiteX11" fmla="*/ 6365383 w 6365383"/>
              <a:gd name="connsiteY11" fmla="*/ 27432 h 27432"/>
              <a:gd name="connsiteX12" fmla="*/ 5728845 w 6365383"/>
              <a:gd name="connsiteY12" fmla="*/ 27432 h 27432"/>
              <a:gd name="connsiteX13" fmla="*/ 5028653 w 6365383"/>
              <a:gd name="connsiteY13" fmla="*/ 27432 h 27432"/>
              <a:gd name="connsiteX14" fmla="*/ 4455768 w 6365383"/>
              <a:gd name="connsiteY14" fmla="*/ 27432 h 27432"/>
              <a:gd name="connsiteX15" fmla="*/ 3882884 w 6365383"/>
              <a:gd name="connsiteY15" fmla="*/ 27432 h 27432"/>
              <a:gd name="connsiteX16" fmla="*/ 3119038 w 6365383"/>
              <a:gd name="connsiteY16" fmla="*/ 27432 h 27432"/>
              <a:gd name="connsiteX17" fmla="*/ 2609807 w 6365383"/>
              <a:gd name="connsiteY17" fmla="*/ 27432 h 27432"/>
              <a:gd name="connsiteX18" fmla="*/ 1909615 w 6365383"/>
              <a:gd name="connsiteY18" fmla="*/ 27432 h 27432"/>
              <a:gd name="connsiteX19" fmla="*/ 1464038 w 6365383"/>
              <a:gd name="connsiteY19" fmla="*/ 27432 h 27432"/>
              <a:gd name="connsiteX20" fmla="*/ 827500 w 6365383"/>
              <a:gd name="connsiteY20" fmla="*/ 27432 h 27432"/>
              <a:gd name="connsiteX21" fmla="*/ 0 w 6365383"/>
              <a:gd name="connsiteY21" fmla="*/ 27432 h 27432"/>
              <a:gd name="connsiteX22" fmla="*/ 0 w 6365383"/>
              <a:gd name="connsiteY22"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65383" h="27432" fill="none" extrusionOk="0">
                <a:moveTo>
                  <a:pt x="0" y="0"/>
                </a:moveTo>
                <a:cubicBezTo>
                  <a:pt x="139864" y="-13274"/>
                  <a:pt x="395058" y="31266"/>
                  <a:pt x="636538" y="0"/>
                </a:cubicBezTo>
                <a:cubicBezTo>
                  <a:pt x="865421" y="-30226"/>
                  <a:pt x="1115954" y="-15587"/>
                  <a:pt x="1336730" y="0"/>
                </a:cubicBezTo>
                <a:cubicBezTo>
                  <a:pt x="1576227" y="12258"/>
                  <a:pt x="1653566" y="-20128"/>
                  <a:pt x="1909615" y="0"/>
                </a:cubicBezTo>
                <a:cubicBezTo>
                  <a:pt x="2177382" y="24404"/>
                  <a:pt x="2285551" y="12186"/>
                  <a:pt x="2418846" y="0"/>
                </a:cubicBezTo>
                <a:cubicBezTo>
                  <a:pt x="2528927" y="19082"/>
                  <a:pt x="2738322" y="39620"/>
                  <a:pt x="2928076" y="0"/>
                </a:cubicBezTo>
                <a:cubicBezTo>
                  <a:pt x="3143030" y="-16600"/>
                  <a:pt x="3232468" y="-26735"/>
                  <a:pt x="3373653" y="0"/>
                </a:cubicBezTo>
                <a:cubicBezTo>
                  <a:pt x="3476986" y="29140"/>
                  <a:pt x="3904964" y="20265"/>
                  <a:pt x="4137499" y="0"/>
                </a:cubicBezTo>
                <a:cubicBezTo>
                  <a:pt x="4316057" y="-31678"/>
                  <a:pt x="4603238" y="57986"/>
                  <a:pt x="4901345" y="0"/>
                </a:cubicBezTo>
                <a:cubicBezTo>
                  <a:pt x="5188167" y="-16003"/>
                  <a:pt x="5460162" y="6613"/>
                  <a:pt x="5665191" y="0"/>
                </a:cubicBezTo>
                <a:cubicBezTo>
                  <a:pt x="5858106" y="8373"/>
                  <a:pt x="6057728" y="-36105"/>
                  <a:pt x="6365383" y="0"/>
                </a:cubicBezTo>
                <a:cubicBezTo>
                  <a:pt x="6366783" y="12212"/>
                  <a:pt x="6364136" y="20395"/>
                  <a:pt x="6365383" y="27432"/>
                </a:cubicBezTo>
                <a:cubicBezTo>
                  <a:pt x="6196030" y="28853"/>
                  <a:pt x="5906749" y="36029"/>
                  <a:pt x="5728845" y="27432"/>
                </a:cubicBezTo>
                <a:cubicBezTo>
                  <a:pt x="5554113" y="-15027"/>
                  <a:pt x="5178036" y="25909"/>
                  <a:pt x="5028653" y="27432"/>
                </a:cubicBezTo>
                <a:cubicBezTo>
                  <a:pt x="4891896" y="43795"/>
                  <a:pt x="4746237" y="37784"/>
                  <a:pt x="4583076" y="27432"/>
                </a:cubicBezTo>
                <a:cubicBezTo>
                  <a:pt x="4392571" y="37587"/>
                  <a:pt x="4312475" y="23043"/>
                  <a:pt x="4137499" y="27432"/>
                </a:cubicBezTo>
                <a:cubicBezTo>
                  <a:pt x="3979147" y="30659"/>
                  <a:pt x="3894684" y="27946"/>
                  <a:pt x="3691922" y="27432"/>
                </a:cubicBezTo>
                <a:cubicBezTo>
                  <a:pt x="3470223" y="38612"/>
                  <a:pt x="3364363" y="39145"/>
                  <a:pt x="3182692" y="27432"/>
                </a:cubicBezTo>
                <a:cubicBezTo>
                  <a:pt x="3020741" y="35057"/>
                  <a:pt x="2944258" y="54287"/>
                  <a:pt x="2673461" y="27432"/>
                </a:cubicBezTo>
                <a:cubicBezTo>
                  <a:pt x="2420261" y="11338"/>
                  <a:pt x="2407951" y="46030"/>
                  <a:pt x="2164230" y="27432"/>
                </a:cubicBezTo>
                <a:cubicBezTo>
                  <a:pt x="1925926" y="2609"/>
                  <a:pt x="1852591" y="40"/>
                  <a:pt x="1655000" y="27432"/>
                </a:cubicBezTo>
                <a:cubicBezTo>
                  <a:pt x="1452031" y="62810"/>
                  <a:pt x="1384098" y="47641"/>
                  <a:pt x="1145769" y="27432"/>
                </a:cubicBezTo>
                <a:cubicBezTo>
                  <a:pt x="918825" y="-10093"/>
                  <a:pt x="427875" y="23589"/>
                  <a:pt x="0" y="27432"/>
                </a:cubicBezTo>
                <a:cubicBezTo>
                  <a:pt x="-395" y="23124"/>
                  <a:pt x="1121" y="8148"/>
                  <a:pt x="0" y="0"/>
                </a:cubicBezTo>
                <a:close/>
              </a:path>
              <a:path w="6365383" h="27432" stroke="0" extrusionOk="0">
                <a:moveTo>
                  <a:pt x="0" y="0"/>
                </a:moveTo>
                <a:cubicBezTo>
                  <a:pt x="147179" y="14788"/>
                  <a:pt x="300981" y="1719"/>
                  <a:pt x="509231" y="0"/>
                </a:cubicBezTo>
                <a:cubicBezTo>
                  <a:pt x="711030" y="-3388"/>
                  <a:pt x="798609" y="-8246"/>
                  <a:pt x="954807" y="0"/>
                </a:cubicBezTo>
                <a:cubicBezTo>
                  <a:pt x="1101646" y="4056"/>
                  <a:pt x="1302660" y="11468"/>
                  <a:pt x="1464038" y="0"/>
                </a:cubicBezTo>
                <a:cubicBezTo>
                  <a:pt x="1594934" y="-11865"/>
                  <a:pt x="1936948" y="-38656"/>
                  <a:pt x="2100576" y="0"/>
                </a:cubicBezTo>
                <a:cubicBezTo>
                  <a:pt x="2251317" y="16246"/>
                  <a:pt x="2605202" y="-30006"/>
                  <a:pt x="2800769" y="0"/>
                </a:cubicBezTo>
                <a:cubicBezTo>
                  <a:pt x="2952324" y="59869"/>
                  <a:pt x="3353392" y="-26257"/>
                  <a:pt x="3564614" y="0"/>
                </a:cubicBezTo>
                <a:cubicBezTo>
                  <a:pt x="3785097" y="31132"/>
                  <a:pt x="4148552" y="11516"/>
                  <a:pt x="4328460" y="0"/>
                </a:cubicBezTo>
                <a:cubicBezTo>
                  <a:pt x="4524659" y="26272"/>
                  <a:pt x="4681746" y="-30210"/>
                  <a:pt x="4901345" y="0"/>
                </a:cubicBezTo>
                <a:cubicBezTo>
                  <a:pt x="5139281" y="-5228"/>
                  <a:pt x="5379645" y="48641"/>
                  <a:pt x="5601537" y="0"/>
                </a:cubicBezTo>
                <a:cubicBezTo>
                  <a:pt x="5772798" y="-17826"/>
                  <a:pt x="5986596" y="12703"/>
                  <a:pt x="6365383" y="0"/>
                </a:cubicBezTo>
                <a:cubicBezTo>
                  <a:pt x="6365646" y="13525"/>
                  <a:pt x="6366051" y="14381"/>
                  <a:pt x="6365383" y="27432"/>
                </a:cubicBezTo>
                <a:cubicBezTo>
                  <a:pt x="6203321" y="-970"/>
                  <a:pt x="5868898" y="67226"/>
                  <a:pt x="5728845" y="27432"/>
                </a:cubicBezTo>
                <a:cubicBezTo>
                  <a:pt x="5591780" y="9965"/>
                  <a:pt x="5264572" y="-28609"/>
                  <a:pt x="5028653" y="27432"/>
                </a:cubicBezTo>
                <a:cubicBezTo>
                  <a:pt x="4787665" y="58012"/>
                  <a:pt x="4687933" y="31160"/>
                  <a:pt x="4455768" y="27432"/>
                </a:cubicBezTo>
                <a:cubicBezTo>
                  <a:pt x="4246651" y="45673"/>
                  <a:pt x="4058997" y="24741"/>
                  <a:pt x="3882884" y="27432"/>
                </a:cubicBezTo>
                <a:cubicBezTo>
                  <a:pt x="3727448" y="49182"/>
                  <a:pt x="3285783" y="-46495"/>
                  <a:pt x="3119038" y="27432"/>
                </a:cubicBezTo>
                <a:cubicBezTo>
                  <a:pt x="2953443" y="68374"/>
                  <a:pt x="2785274" y="26827"/>
                  <a:pt x="2609807" y="27432"/>
                </a:cubicBezTo>
                <a:cubicBezTo>
                  <a:pt x="2437623" y="17494"/>
                  <a:pt x="2055549" y="12675"/>
                  <a:pt x="1909615" y="27432"/>
                </a:cubicBezTo>
                <a:cubicBezTo>
                  <a:pt x="1763049" y="30976"/>
                  <a:pt x="1662669" y="42757"/>
                  <a:pt x="1464038" y="27432"/>
                </a:cubicBezTo>
                <a:cubicBezTo>
                  <a:pt x="1260084" y="22226"/>
                  <a:pt x="1109619" y="28481"/>
                  <a:pt x="827500" y="27432"/>
                </a:cubicBezTo>
                <a:cubicBezTo>
                  <a:pt x="569713" y="109845"/>
                  <a:pt x="372632" y="34847"/>
                  <a:pt x="0" y="27432"/>
                </a:cubicBezTo>
                <a:cubicBezTo>
                  <a:pt x="171" y="21236"/>
                  <a:pt x="1539" y="7034"/>
                  <a:pt x="0" y="0"/>
                </a:cubicBezTo>
                <a:close/>
              </a:path>
              <a:path w="6365383" h="27432" fill="none" stroke="0" extrusionOk="0">
                <a:moveTo>
                  <a:pt x="0" y="0"/>
                </a:moveTo>
                <a:cubicBezTo>
                  <a:pt x="148114" y="-21488"/>
                  <a:pt x="370663" y="-8727"/>
                  <a:pt x="636538" y="0"/>
                </a:cubicBezTo>
                <a:cubicBezTo>
                  <a:pt x="871556" y="-17330"/>
                  <a:pt x="1052092" y="15989"/>
                  <a:pt x="1336730" y="0"/>
                </a:cubicBezTo>
                <a:cubicBezTo>
                  <a:pt x="1588412" y="2572"/>
                  <a:pt x="1638947" y="-17048"/>
                  <a:pt x="1909615" y="0"/>
                </a:cubicBezTo>
                <a:cubicBezTo>
                  <a:pt x="2172941" y="24803"/>
                  <a:pt x="2282833" y="9071"/>
                  <a:pt x="2418846" y="0"/>
                </a:cubicBezTo>
                <a:cubicBezTo>
                  <a:pt x="2579346" y="3160"/>
                  <a:pt x="2717736" y="1190"/>
                  <a:pt x="2928076" y="0"/>
                </a:cubicBezTo>
                <a:cubicBezTo>
                  <a:pt x="3134890" y="-30280"/>
                  <a:pt x="3231966" y="-8101"/>
                  <a:pt x="3373653" y="0"/>
                </a:cubicBezTo>
                <a:cubicBezTo>
                  <a:pt x="3520675" y="18506"/>
                  <a:pt x="3921804" y="-22426"/>
                  <a:pt x="4137499" y="0"/>
                </a:cubicBezTo>
                <a:cubicBezTo>
                  <a:pt x="4327702" y="-4501"/>
                  <a:pt x="4648089" y="-21054"/>
                  <a:pt x="4901345" y="0"/>
                </a:cubicBezTo>
                <a:cubicBezTo>
                  <a:pt x="5189079" y="-51139"/>
                  <a:pt x="5468836" y="-33950"/>
                  <a:pt x="5665191" y="0"/>
                </a:cubicBezTo>
                <a:cubicBezTo>
                  <a:pt x="5844792" y="63"/>
                  <a:pt x="6072101" y="-28741"/>
                  <a:pt x="6365383" y="0"/>
                </a:cubicBezTo>
                <a:cubicBezTo>
                  <a:pt x="6367575" y="13041"/>
                  <a:pt x="6363079" y="19728"/>
                  <a:pt x="6365383" y="27432"/>
                </a:cubicBezTo>
                <a:cubicBezTo>
                  <a:pt x="6168648" y="44849"/>
                  <a:pt x="5908689" y="57652"/>
                  <a:pt x="5728845" y="27432"/>
                </a:cubicBezTo>
                <a:cubicBezTo>
                  <a:pt x="5514647" y="19350"/>
                  <a:pt x="5183114" y="52441"/>
                  <a:pt x="5028653" y="27432"/>
                </a:cubicBezTo>
                <a:cubicBezTo>
                  <a:pt x="4886167" y="25261"/>
                  <a:pt x="4770301" y="25272"/>
                  <a:pt x="4583076" y="27432"/>
                </a:cubicBezTo>
                <a:cubicBezTo>
                  <a:pt x="4392628" y="11049"/>
                  <a:pt x="4297840" y="28137"/>
                  <a:pt x="4137499" y="27432"/>
                </a:cubicBezTo>
                <a:cubicBezTo>
                  <a:pt x="3979033" y="11832"/>
                  <a:pt x="3882658" y="26685"/>
                  <a:pt x="3691922" y="27432"/>
                </a:cubicBezTo>
                <a:cubicBezTo>
                  <a:pt x="3476522" y="54227"/>
                  <a:pt x="3338609" y="9824"/>
                  <a:pt x="3182692" y="27432"/>
                </a:cubicBezTo>
                <a:cubicBezTo>
                  <a:pt x="3007853" y="18413"/>
                  <a:pt x="2928857" y="26610"/>
                  <a:pt x="2673461" y="27432"/>
                </a:cubicBezTo>
                <a:cubicBezTo>
                  <a:pt x="2424071" y="7914"/>
                  <a:pt x="2403871" y="41450"/>
                  <a:pt x="2164230" y="27432"/>
                </a:cubicBezTo>
                <a:cubicBezTo>
                  <a:pt x="1915627" y="-2904"/>
                  <a:pt x="1835137" y="-6999"/>
                  <a:pt x="1655000" y="27432"/>
                </a:cubicBezTo>
                <a:cubicBezTo>
                  <a:pt x="1483520" y="44054"/>
                  <a:pt x="1385338" y="30109"/>
                  <a:pt x="1145769" y="27432"/>
                </a:cubicBezTo>
                <a:cubicBezTo>
                  <a:pt x="944537" y="-28238"/>
                  <a:pt x="362674" y="78873"/>
                  <a:pt x="0" y="27432"/>
                </a:cubicBezTo>
                <a:cubicBezTo>
                  <a:pt x="-1063" y="21428"/>
                  <a:pt x="-579" y="826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custGeom>
                    <a:avLst/>
                    <a:gdLst>
                      <a:gd name="connsiteX0" fmla="*/ 0 w 6365383"/>
                      <a:gd name="connsiteY0" fmla="*/ 0 h 27432"/>
                      <a:gd name="connsiteX1" fmla="*/ 636538 w 6365383"/>
                      <a:gd name="connsiteY1" fmla="*/ 0 h 27432"/>
                      <a:gd name="connsiteX2" fmla="*/ 1336730 w 6365383"/>
                      <a:gd name="connsiteY2" fmla="*/ 0 h 27432"/>
                      <a:gd name="connsiteX3" fmla="*/ 1909615 w 6365383"/>
                      <a:gd name="connsiteY3" fmla="*/ 0 h 27432"/>
                      <a:gd name="connsiteX4" fmla="*/ 2418846 w 6365383"/>
                      <a:gd name="connsiteY4" fmla="*/ 0 h 27432"/>
                      <a:gd name="connsiteX5" fmla="*/ 2928076 w 6365383"/>
                      <a:gd name="connsiteY5" fmla="*/ 0 h 27432"/>
                      <a:gd name="connsiteX6" fmla="*/ 3373653 w 6365383"/>
                      <a:gd name="connsiteY6" fmla="*/ 0 h 27432"/>
                      <a:gd name="connsiteX7" fmla="*/ 4137499 w 6365383"/>
                      <a:gd name="connsiteY7" fmla="*/ 0 h 27432"/>
                      <a:gd name="connsiteX8" fmla="*/ 4901345 w 6365383"/>
                      <a:gd name="connsiteY8" fmla="*/ 0 h 27432"/>
                      <a:gd name="connsiteX9" fmla="*/ 5665191 w 6365383"/>
                      <a:gd name="connsiteY9" fmla="*/ 0 h 27432"/>
                      <a:gd name="connsiteX10" fmla="*/ 6365383 w 6365383"/>
                      <a:gd name="connsiteY10" fmla="*/ 0 h 27432"/>
                      <a:gd name="connsiteX11" fmla="*/ 6365383 w 6365383"/>
                      <a:gd name="connsiteY11" fmla="*/ 27432 h 27432"/>
                      <a:gd name="connsiteX12" fmla="*/ 5728845 w 6365383"/>
                      <a:gd name="connsiteY12" fmla="*/ 27432 h 27432"/>
                      <a:gd name="connsiteX13" fmla="*/ 5028653 w 6365383"/>
                      <a:gd name="connsiteY13" fmla="*/ 27432 h 27432"/>
                      <a:gd name="connsiteX14" fmla="*/ 4583076 w 6365383"/>
                      <a:gd name="connsiteY14" fmla="*/ 27432 h 27432"/>
                      <a:gd name="connsiteX15" fmla="*/ 4137499 w 6365383"/>
                      <a:gd name="connsiteY15" fmla="*/ 27432 h 27432"/>
                      <a:gd name="connsiteX16" fmla="*/ 3691922 w 6365383"/>
                      <a:gd name="connsiteY16" fmla="*/ 27432 h 27432"/>
                      <a:gd name="connsiteX17" fmla="*/ 3182692 w 6365383"/>
                      <a:gd name="connsiteY17" fmla="*/ 27432 h 27432"/>
                      <a:gd name="connsiteX18" fmla="*/ 2673461 w 6365383"/>
                      <a:gd name="connsiteY18" fmla="*/ 27432 h 27432"/>
                      <a:gd name="connsiteX19" fmla="*/ 2164230 w 6365383"/>
                      <a:gd name="connsiteY19" fmla="*/ 27432 h 27432"/>
                      <a:gd name="connsiteX20" fmla="*/ 1655000 w 6365383"/>
                      <a:gd name="connsiteY20" fmla="*/ 27432 h 27432"/>
                      <a:gd name="connsiteX21" fmla="*/ 1145769 w 6365383"/>
                      <a:gd name="connsiteY21" fmla="*/ 27432 h 27432"/>
                      <a:gd name="connsiteX22" fmla="*/ 0 w 6365383"/>
                      <a:gd name="connsiteY22" fmla="*/ 27432 h 27432"/>
                      <a:gd name="connsiteX23" fmla="*/ 0 w 6365383"/>
                      <a:gd name="connsiteY2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65383" h="27432" fill="none" extrusionOk="0">
                        <a:moveTo>
                          <a:pt x="0" y="0"/>
                        </a:moveTo>
                        <a:cubicBezTo>
                          <a:pt x="164014" y="-28800"/>
                          <a:pt x="392589" y="16597"/>
                          <a:pt x="636538" y="0"/>
                        </a:cubicBezTo>
                        <a:cubicBezTo>
                          <a:pt x="880487" y="-16597"/>
                          <a:pt x="1095224" y="-7871"/>
                          <a:pt x="1336730" y="0"/>
                        </a:cubicBezTo>
                        <a:cubicBezTo>
                          <a:pt x="1578236" y="7871"/>
                          <a:pt x="1649337" y="-22384"/>
                          <a:pt x="1909615" y="0"/>
                        </a:cubicBezTo>
                        <a:cubicBezTo>
                          <a:pt x="2169893" y="22384"/>
                          <a:pt x="2279697" y="7436"/>
                          <a:pt x="2418846" y="0"/>
                        </a:cubicBezTo>
                        <a:cubicBezTo>
                          <a:pt x="2557995" y="-7436"/>
                          <a:pt x="2719158" y="24395"/>
                          <a:pt x="2928076" y="0"/>
                        </a:cubicBezTo>
                        <a:cubicBezTo>
                          <a:pt x="3136994" y="-24395"/>
                          <a:pt x="3236398" y="-16046"/>
                          <a:pt x="3373653" y="0"/>
                        </a:cubicBezTo>
                        <a:cubicBezTo>
                          <a:pt x="3510908" y="16046"/>
                          <a:pt x="3933654" y="-18835"/>
                          <a:pt x="4137499" y="0"/>
                        </a:cubicBezTo>
                        <a:cubicBezTo>
                          <a:pt x="4341344" y="18835"/>
                          <a:pt x="4634949" y="16518"/>
                          <a:pt x="4901345" y="0"/>
                        </a:cubicBezTo>
                        <a:cubicBezTo>
                          <a:pt x="5167741" y="-16518"/>
                          <a:pt x="5482502" y="-23233"/>
                          <a:pt x="5665191" y="0"/>
                        </a:cubicBezTo>
                        <a:cubicBezTo>
                          <a:pt x="5847880" y="23233"/>
                          <a:pt x="6038909" y="-19558"/>
                          <a:pt x="6365383" y="0"/>
                        </a:cubicBezTo>
                        <a:cubicBezTo>
                          <a:pt x="6366317" y="12270"/>
                          <a:pt x="6364320" y="20068"/>
                          <a:pt x="6365383" y="27432"/>
                        </a:cubicBezTo>
                        <a:cubicBezTo>
                          <a:pt x="6160909" y="45028"/>
                          <a:pt x="5918554" y="42323"/>
                          <a:pt x="5728845" y="27432"/>
                        </a:cubicBezTo>
                        <a:cubicBezTo>
                          <a:pt x="5539136" y="12541"/>
                          <a:pt x="5172149" y="23835"/>
                          <a:pt x="5028653" y="27432"/>
                        </a:cubicBezTo>
                        <a:cubicBezTo>
                          <a:pt x="4885157" y="31029"/>
                          <a:pt x="4768966" y="33290"/>
                          <a:pt x="4583076" y="27432"/>
                        </a:cubicBezTo>
                        <a:cubicBezTo>
                          <a:pt x="4397186" y="21574"/>
                          <a:pt x="4295537" y="38724"/>
                          <a:pt x="4137499" y="27432"/>
                        </a:cubicBezTo>
                        <a:cubicBezTo>
                          <a:pt x="3979461" y="16140"/>
                          <a:pt x="3895902" y="23317"/>
                          <a:pt x="3691922" y="27432"/>
                        </a:cubicBezTo>
                        <a:cubicBezTo>
                          <a:pt x="3487942" y="31547"/>
                          <a:pt x="3348597" y="42606"/>
                          <a:pt x="3182692" y="27432"/>
                        </a:cubicBezTo>
                        <a:cubicBezTo>
                          <a:pt x="3016787" y="12259"/>
                          <a:pt x="2922425" y="45987"/>
                          <a:pt x="2673461" y="27432"/>
                        </a:cubicBezTo>
                        <a:cubicBezTo>
                          <a:pt x="2424497" y="8877"/>
                          <a:pt x="2406338" y="46461"/>
                          <a:pt x="2164230" y="27432"/>
                        </a:cubicBezTo>
                        <a:cubicBezTo>
                          <a:pt x="1922122" y="8403"/>
                          <a:pt x="1843534" y="2368"/>
                          <a:pt x="1655000" y="27432"/>
                        </a:cubicBezTo>
                        <a:cubicBezTo>
                          <a:pt x="1466466" y="52497"/>
                          <a:pt x="1384300" y="39658"/>
                          <a:pt x="1145769" y="27432"/>
                        </a:cubicBezTo>
                        <a:cubicBezTo>
                          <a:pt x="907238" y="15206"/>
                          <a:pt x="344177" y="36391"/>
                          <a:pt x="0" y="27432"/>
                        </a:cubicBezTo>
                        <a:cubicBezTo>
                          <a:pt x="-1194" y="21937"/>
                          <a:pt x="1202" y="7917"/>
                          <a:pt x="0" y="0"/>
                        </a:cubicBezTo>
                        <a:close/>
                      </a:path>
                      <a:path w="6365383" h="27432" stroke="0" extrusionOk="0">
                        <a:moveTo>
                          <a:pt x="0" y="0"/>
                        </a:moveTo>
                        <a:cubicBezTo>
                          <a:pt x="152654" y="12967"/>
                          <a:pt x="297359" y="-4977"/>
                          <a:pt x="509231" y="0"/>
                        </a:cubicBezTo>
                        <a:cubicBezTo>
                          <a:pt x="721103" y="4977"/>
                          <a:pt x="792740" y="-12744"/>
                          <a:pt x="954807" y="0"/>
                        </a:cubicBezTo>
                        <a:cubicBezTo>
                          <a:pt x="1116874" y="12744"/>
                          <a:pt x="1322429" y="24743"/>
                          <a:pt x="1464038" y="0"/>
                        </a:cubicBezTo>
                        <a:cubicBezTo>
                          <a:pt x="1605647" y="-24743"/>
                          <a:pt x="1947393" y="-20672"/>
                          <a:pt x="2100576" y="0"/>
                        </a:cubicBezTo>
                        <a:cubicBezTo>
                          <a:pt x="2253759" y="20672"/>
                          <a:pt x="2622231" y="-30966"/>
                          <a:pt x="2800769" y="0"/>
                        </a:cubicBezTo>
                        <a:cubicBezTo>
                          <a:pt x="2979307" y="30966"/>
                          <a:pt x="3356872" y="-13631"/>
                          <a:pt x="3564614" y="0"/>
                        </a:cubicBezTo>
                        <a:cubicBezTo>
                          <a:pt x="3772356" y="13631"/>
                          <a:pt x="4163183" y="-4973"/>
                          <a:pt x="4328460" y="0"/>
                        </a:cubicBezTo>
                        <a:cubicBezTo>
                          <a:pt x="4493737" y="4973"/>
                          <a:pt x="4672761" y="-9287"/>
                          <a:pt x="4901345" y="0"/>
                        </a:cubicBezTo>
                        <a:cubicBezTo>
                          <a:pt x="5129930" y="9287"/>
                          <a:pt x="5395146" y="9436"/>
                          <a:pt x="5601537" y="0"/>
                        </a:cubicBezTo>
                        <a:cubicBezTo>
                          <a:pt x="5807928" y="-9436"/>
                          <a:pt x="5983747" y="-13862"/>
                          <a:pt x="6365383" y="0"/>
                        </a:cubicBezTo>
                        <a:cubicBezTo>
                          <a:pt x="6365699" y="13405"/>
                          <a:pt x="6365869" y="14360"/>
                          <a:pt x="6365383" y="27432"/>
                        </a:cubicBezTo>
                        <a:cubicBezTo>
                          <a:pt x="6195306" y="29393"/>
                          <a:pt x="5872535" y="56613"/>
                          <a:pt x="5728845" y="27432"/>
                        </a:cubicBezTo>
                        <a:cubicBezTo>
                          <a:pt x="5585155" y="-1749"/>
                          <a:pt x="5272464" y="11679"/>
                          <a:pt x="5028653" y="27432"/>
                        </a:cubicBezTo>
                        <a:cubicBezTo>
                          <a:pt x="4784842" y="43185"/>
                          <a:pt x="4688244" y="28658"/>
                          <a:pt x="4455768" y="27432"/>
                        </a:cubicBezTo>
                        <a:cubicBezTo>
                          <a:pt x="4223293" y="26206"/>
                          <a:pt x="4032880" y="15477"/>
                          <a:pt x="3882884" y="27432"/>
                        </a:cubicBezTo>
                        <a:cubicBezTo>
                          <a:pt x="3732888" y="39387"/>
                          <a:pt x="3278726" y="-7170"/>
                          <a:pt x="3119038" y="27432"/>
                        </a:cubicBezTo>
                        <a:cubicBezTo>
                          <a:pt x="2959350" y="62034"/>
                          <a:pt x="2786856" y="40315"/>
                          <a:pt x="2609807" y="27432"/>
                        </a:cubicBezTo>
                        <a:cubicBezTo>
                          <a:pt x="2432758" y="14549"/>
                          <a:pt x="2064373" y="16547"/>
                          <a:pt x="1909615" y="27432"/>
                        </a:cubicBezTo>
                        <a:cubicBezTo>
                          <a:pt x="1754857" y="38317"/>
                          <a:pt x="1663685" y="27374"/>
                          <a:pt x="1464038" y="27432"/>
                        </a:cubicBezTo>
                        <a:cubicBezTo>
                          <a:pt x="1264391" y="27490"/>
                          <a:pt x="1071013" y="1487"/>
                          <a:pt x="827500" y="27432"/>
                        </a:cubicBezTo>
                        <a:cubicBezTo>
                          <a:pt x="583987" y="53377"/>
                          <a:pt x="349818" y="3910"/>
                          <a:pt x="0" y="27432"/>
                        </a:cubicBezTo>
                        <a:cubicBezTo>
                          <a:pt x="-116" y="21844"/>
                          <a:pt x="591" y="653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5"/>
          <p:cNvSpPr txBox="1"/>
          <p:nvPr/>
        </p:nvSpPr>
        <p:spPr>
          <a:xfrm>
            <a:off x="960120" y="4059936"/>
            <a:ext cx="9631680" cy="522579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4000" b="1" dirty="0"/>
          </a:p>
        </p:txBody>
      </p:sp>
    </p:spTree>
    <p:extLst>
      <p:ext uri="{BB962C8B-B14F-4D97-AF65-F5344CB8AC3E}">
        <p14:creationId xmlns:p14="http://schemas.microsoft.com/office/powerpoint/2010/main" val="174760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195F7"/>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4"/>
          <p:cNvSpPr txBox="1"/>
          <p:nvPr/>
        </p:nvSpPr>
        <p:spPr>
          <a:xfrm>
            <a:off x="959484" y="324599"/>
            <a:ext cx="16364460" cy="205292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200" b="1" dirty="0">
                <a:solidFill>
                  <a:schemeClr val="bg1"/>
                </a:solidFill>
                <a:latin typeface="+mj-lt"/>
                <a:ea typeface="+mj-ea"/>
                <a:cs typeface="+mj-cs"/>
              </a:rPr>
              <a:t>Show how we can redesign </a:t>
            </a:r>
          </a:p>
          <a:p>
            <a:pPr>
              <a:lnSpc>
                <a:spcPct val="90000"/>
              </a:lnSpc>
              <a:spcBef>
                <a:spcPct val="0"/>
              </a:spcBef>
              <a:spcAft>
                <a:spcPts val="600"/>
              </a:spcAft>
            </a:pPr>
            <a:r>
              <a:rPr lang="en-US" sz="6200" b="1" dirty="0">
                <a:solidFill>
                  <a:schemeClr val="bg1"/>
                </a:solidFill>
                <a:latin typeface="+mj-lt"/>
                <a:ea typeface="+mj-ea"/>
                <a:cs typeface="+mj-cs"/>
              </a:rPr>
              <a:t>our economy</a:t>
            </a:r>
          </a:p>
        </p:txBody>
      </p:sp>
      <p:sp>
        <p:nvSpPr>
          <p:cNvPr id="32"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75120" y="2776024"/>
            <a:ext cx="4937760" cy="27432"/>
          </a:xfrm>
          <a:custGeom>
            <a:avLst/>
            <a:gdLst>
              <a:gd name="connsiteX0" fmla="*/ 0 w 4937760"/>
              <a:gd name="connsiteY0" fmla="*/ 0 h 27432"/>
              <a:gd name="connsiteX1" fmla="*/ 567842 w 4937760"/>
              <a:gd name="connsiteY1" fmla="*/ 0 h 27432"/>
              <a:gd name="connsiteX2" fmla="*/ 1135685 w 4937760"/>
              <a:gd name="connsiteY2" fmla="*/ 0 h 27432"/>
              <a:gd name="connsiteX3" fmla="*/ 1851660 w 4937760"/>
              <a:gd name="connsiteY3" fmla="*/ 0 h 27432"/>
              <a:gd name="connsiteX4" fmla="*/ 2370125 w 4937760"/>
              <a:gd name="connsiteY4" fmla="*/ 0 h 27432"/>
              <a:gd name="connsiteX5" fmla="*/ 2888590 w 4937760"/>
              <a:gd name="connsiteY5" fmla="*/ 0 h 27432"/>
              <a:gd name="connsiteX6" fmla="*/ 3505810 w 4937760"/>
              <a:gd name="connsiteY6" fmla="*/ 0 h 27432"/>
              <a:gd name="connsiteX7" fmla="*/ 4024274 w 4937760"/>
              <a:gd name="connsiteY7" fmla="*/ 0 h 27432"/>
              <a:gd name="connsiteX8" fmla="*/ 4937760 w 4937760"/>
              <a:gd name="connsiteY8" fmla="*/ 0 h 27432"/>
              <a:gd name="connsiteX9" fmla="*/ 4937760 w 4937760"/>
              <a:gd name="connsiteY9" fmla="*/ 27432 h 27432"/>
              <a:gd name="connsiteX10" fmla="*/ 4419295 w 4937760"/>
              <a:gd name="connsiteY10" fmla="*/ 27432 h 27432"/>
              <a:gd name="connsiteX11" fmla="*/ 3900830 w 4937760"/>
              <a:gd name="connsiteY11" fmla="*/ 27432 h 27432"/>
              <a:gd name="connsiteX12" fmla="*/ 3283610 w 4937760"/>
              <a:gd name="connsiteY12" fmla="*/ 27432 h 27432"/>
              <a:gd name="connsiteX13" fmla="*/ 2765146 w 4937760"/>
              <a:gd name="connsiteY13" fmla="*/ 27432 h 27432"/>
              <a:gd name="connsiteX14" fmla="*/ 2296058 w 4937760"/>
              <a:gd name="connsiteY14" fmla="*/ 27432 h 27432"/>
              <a:gd name="connsiteX15" fmla="*/ 1678838 w 4937760"/>
              <a:gd name="connsiteY15" fmla="*/ 27432 h 27432"/>
              <a:gd name="connsiteX16" fmla="*/ 1061618 w 4937760"/>
              <a:gd name="connsiteY16" fmla="*/ 27432 h 27432"/>
              <a:gd name="connsiteX17" fmla="*/ 0 w 4937760"/>
              <a:gd name="connsiteY17" fmla="*/ 27432 h 27432"/>
              <a:gd name="connsiteX18" fmla="*/ 0 w 4937760"/>
              <a:gd name="connsiteY18" fmla="*/ 0 h 27432"/>
              <a:gd name="connsiteX0" fmla="*/ 0 w 4937760"/>
              <a:gd name="connsiteY0" fmla="*/ 0 h 27432"/>
              <a:gd name="connsiteX1" fmla="*/ 518465 w 4937760"/>
              <a:gd name="connsiteY1" fmla="*/ 0 h 27432"/>
              <a:gd name="connsiteX2" fmla="*/ 1234440 w 4937760"/>
              <a:gd name="connsiteY2" fmla="*/ 0 h 27432"/>
              <a:gd name="connsiteX3" fmla="*/ 1703527 w 4937760"/>
              <a:gd name="connsiteY3" fmla="*/ 0 h 27432"/>
              <a:gd name="connsiteX4" fmla="*/ 2172614 w 4937760"/>
              <a:gd name="connsiteY4" fmla="*/ 0 h 27432"/>
              <a:gd name="connsiteX5" fmla="*/ 2789834 w 4937760"/>
              <a:gd name="connsiteY5" fmla="*/ 0 h 27432"/>
              <a:gd name="connsiteX6" fmla="*/ 3357677 w 4937760"/>
              <a:gd name="connsiteY6" fmla="*/ 0 h 27432"/>
              <a:gd name="connsiteX7" fmla="*/ 4024274 w 4937760"/>
              <a:gd name="connsiteY7" fmla="*/ 0 h 27432"/>
              <a:gd name="connsiteX8" fmla="*/ 4937760 w 4937760"/>
              <a:gd name="connsiteY8" fmla="*/ 0 h 27432"/>
              <a:gd name="connsiteX9" fmla="*/ 4937760 w 4937760"/>
              <a:gd name="connsiteY9" fmla="*/ 27432 h 27432"/>
              <a:gd name="connsiteX10" fmla="*/ 4221785 w 4937760"/>
              <a:gd name="connsiteY10" fmla="*/ 27432 h 27432"/>
              <a:gd name="connsiteX11" fmla="*/ 3653942 w 4937760"/>
              <a:gd name="connsiteY11" fmla="*/ 27432 h 27432"/>
              <a:gd name="connsiteX12" fmla="*/ 3086100 w 4937760"/>
              <a:gd name="connsiteY12" fmla="*/ 27432 h 27432"/>
              <a:gd name="connsiteX13" fmla="*/ 2567635 w 4937760"/>
              <a:gd name="connsiteY13" fmla="*/ 27432 h 27432"/>
              <a:gd name="connsiteX14" fmla="*/ 1999793 w 4937760"/>
              <a:gd name="connsiteY14" fmla="*/ 27432 h 27432"/>
              <a:gd name="connsiteX15" fmla="*/ 1530706 w 4937760"/>
              <a:gd name="connsiteY15" fmla="*/ 27432 h 27432"/>
              <a:gd name="connsiteX16" fmla="*/ 962863 w 4937760"/>
              <a:gd name="connsiteY16" fmla="*/ 27432 h 27432"/>
              <a:gd name="connsiteX17" fmla="*/ 0 w 4937760"/>
              <a:gd name="connsiteY17" fmla="*/ 27432 h 27432"/>
              <a:gd name="connsiteX18" fmla="*/ 0 w 493776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37760" h="27432" fill="none" extrusionOk="0">
                <a:moveTo>
                  <a:pt x="0" y="0"/>
                </a:moveTo>
                <a:cubicBezTo>
                  <a:pt x="130243" y="-9192"/>
                  <a:pt x="393204" y="41657"/>
                  <a:pt x="567842" y="0"/>
                </a:cubicBezTo>
                <a:cubicBezTo>
                  <a:pt x="725059" y="23834"/>
                  <a:pt x="924864" y="25692"/>
                  <a:pt x="1135685" y="0"/>
                </a:cubicBezTo>
                <a:cubicBezTo>
                  <a:pt x="1382161" y="-381"/>
                  <a:pt x="1646640" y="-14580"/>
                  <a:pt x="1851660" y="0"/>
                </a:cubicBezTo>
                <a:cubicBezTo>
                  <a:pt x="2055849" y="-1580"/>
                  <a:pt x="2260045" y="-4700"/>
                  <a:pt x="2370125" y="0"/>
                </a:cubicBezTo>
                <a:cubicBezTo>
                  <a:pt x="2465804" y="23169"/>
                  <a:pt x="2773252" y="24207"/>
                  <a:pt x="2888590" y="0"/>
                </a:cubicBezTo>
                <a:cubicBezTo>
                  <a:pt x="2985993" y="-23575"/>
                  <a:pt x="3385393" y="4219"/>
                  <a:pt x="3505810" y="0"/>
                </a:cubicBezTo>
                <a:cubicBezTo>
                  <a:pt x="3653922" y="-41803"/>
                  <a:pt x="3778986" y="-1571"/>
                  <a:pt x="4024274" y="0"/>
                </a:cubicBezTo>
                <a:cubicBezTo>
                  <a:pt x="4281158" y="34896"/>
                  <a:pt x="4499458" y="-14029"/>
                  <a:pt x="4937760" y="0"/>
                </a:cubicBezTo>
                <a:cubicBezTo>
                  <a:pt x="4938494" y="8195"/>
                  <a:pt x="4937755" y="20831"/>
                  <a:pt x="4937760" y="27432"/>
                </a:cubicBezTo>
                <a:cubicBezTo>
                  <a:pt x="4805261" y="21319"/>
                  <a:pt x="4530479" y="8115"/>
                  <a:pt x="4419295" y="27432"/>
                </a:cubicBezTo>
                <a:cubicBezTo>
                  <a:pt x="4302235" y="58833"/>
                  <a:pt x="4142795" y="-30678"/>
                  <a:pt x="3900830" y="27432"/>
                </a:cubicBezTo>
                <a:cubicBezTo>
                  <a:pt x="3675601" y="37770"/>
                  <a:pt x="3421370" y="31893"/>
                  <a:pt x="3283610" y="27432"/>
                </a:cubicBezTo>
                <a:cubicBezTo>
                  <a:pt x="3157899" y="36031"/>
                  <a:pt x="3044798" y="8146"/>
                  <a:pt x="2765146" y="27432"/>
                </a:cubicBezTo>
                <a:cubicBezTo>
                  <a:pt x="2517329" y="36867"/>
                  <a:pt x="2504730" y="41635"/>
                  <a:pt x="2296058" y="27432"/>
                </a:cubicBezTo>
                <a:cubicBezTo>
                  <a:pt x="2080725" y="-26575"/>
                  <a:pt x="1930080" y="47776"/>
                  <a:pt x="1678838" y="27432"/>
                </a:cubicBezTo>
                <a:cubicBezTo>
                  <a:pt x="1475669" y="-14629"/>
                  <a:pt x="1191749" y="47557"/>
                  <a:pt x="1061618" y="27432"/>
                </a:cubicBezTo>
                <a:cubicBezTo>
                  <a:pt x="880867" y="-79768"/>
                  <a:pt x="322647" y="15251"/>
                  <a:pt x="0" y="27432"/>
                </a:cubicBezTo>
                <a:cubicBezTo>
                  <a:pt x="-1863" y="23160"/>
                  <a:pt x="-1394" y="9117"/>
                  <a:pt x="0" y="0"/>
                </a:cubicBezTo>
                <a:close/>
              </a:path>
              <a:path w="4937760" h="27432" stroke="0" extrusionOk="0">
                <a:moveTo>
                  <a:pt x="0" y="0"/>
                </a:moveTo>
                <a:cubicBezTo>
                  <a:pt x="151070" y="13635"/>
                  <a:pt x="370681" y="-14841"/>
                  <a:pt x="518465" y="0"/>
                </a:cubicBezTo>
                <a:cubicBezTo>
                  <a:pt x="626170" y="19330"/>
                  <a:pt x="900849" y="-56486"/>
                  <a:pt x="1234440" y="0"/>
                </a:cubicBezTo>
                <a:cubicBezTo>
                  <a:pt x="1565582" y="43061"/>
                  <a:pt x="1520096" y="4265"/>
                  <a:pt x="1703527" y="0"/>
                </a:cubicBezTo>
                <a:cubicBezTo>
                  <a:pt x="1873591" y="11445"/>
                  <a:pt x="1950444" y="587"/>
                  <a:pt x="2172614" y="0"/>
                </a:cubicBezTo>
                <a:cubicBezTo>
                  <a:pt x="2414339" y="-3742"/>
                  <a:pt x="2672775" y="-6711"/>
                  <a:pt x="2789834" y="0"/>
                </a:cubicBezTo>
                <a:cubicBezTo>
                  <a:pt x="2926724" y="48908"/>
                  <a:pt x="3156427" y="13916"/>
                  <a:pt x="3357677" y="0"/>
                </a:cubicBezTo>
                <a:cubicBezTo>
                  <a:pt x="3551181" y="-4497"/>
                  <a:pt x="3730255" y="16417"/>
                  <a:pt x="4024274" y="0"/>
                </a:cubicBezTo>
                <a:cubicBezTo>
                  <a:pt x="4311319" y="8310"/>
                  <a:pt x="4661560" y="30750"/>
                  <a:pt x="4937760" y="0"/>
                </a:cubicBezTo>
                <a:cubicBezTo>
                  <a:pt x="4938614" y="6861"/>
                  <a:pt x="4936305" y="20290"/>
                  <a:pt x="4937760" y="27432"/>
                </a:cubicBezTo>
                <a:cubicBezTo>
                  <a:pt x="4569940" y="53615"/>
                  <a:pt x="4427727" y="218"/>
                  <a:pt x="4221785" y="27432"/>
                </a:cubicBezTo>
                <a:cubicBezTo>
                  <a:pt x="4042386" y="27654"/>
                  <a:pt x="3803655" y="26614"/>
                  <a:pt x="3653942" y="27432"/>
                </a:cubicBezTo>
                <a:cubicBezTo>
                  <a:pt x="3444259" y="2275"/>
                  <a:pt x="3382719" y="-12251"/>
                  <a:pt x="3086100" y="27432"/>
                </a:cubicBezTo>
                <a:cubicBezTo>
                  <a:pt x="2802136" y="47915"/>
                  <a:pt x="2805562" y="27832"/>
                  <a:pt x="2567635" y="27432"/>
                </a:cubicBezTo>
                <a:cubicBezTo>
                  <a:pt x="2324541" y="19153"/>
                  <a:pt x="2250931" y="30772"/>
                  <a:pt x="1999793" y="27432"/>
                </a:cubicBezTo>
                <a:cubicBezTo>
                  <a:pt x="1760514" y="21657"/>
                  <a:pt x="1753330" y="32572"/>
                  <a:pt x="1530706" y="27432"/>
                </a:cubicBezTo>
                <a:cubicBezTo>
                  <a:pt x="1305139" y="45880"/>
                  <a:pt x="1184836" y="8755"/>
                  <a:pt x="962863" y="27432"/>
                </a:cubicBezTo>
                <a:cubicBezTo>
                  <a:pt x="762302" y="-1421"/>
                  <a:pt x="239161" y="75691"/>
                  <a:pt x="0" y="27432"/>
                </a:cubicBezTo>
                <a:cubicBezTo>
                  <a:pt x="-950" y="19940"/>
                  <a:pt x="-1338" y="5279"/>
                  <a:pt x="0" y="0"/>
                </a:cubicBezTo>
                <a:close/>
              </a:path>
              <a:path w="4937760" h="27432" fill="none" stroke="0" extrusionOk="0">
                <a:moveTo>
                  <a:pt x="0" y="0"/>
                </a:moveTo>
                <a:cubicBezTo>
                  <a:pt x="160891" y="-13681"/>
                  <a:pt x="408493" y="36753"/>
                  <a:pt x="567842" y="0"/>
                </a:cubicBezTo>
                <a:cubicBezTo>
                  <a:pt x="735093" y="-30533"/>
                  <a:pt x="888139" y="21750"/>
                  <a:pt x="1135685" y="0"/>
                </a:cubicBezTo>
                <a:cubicBezTo>
                  <a:pt x="1356285" y="-29670"/>
                  <a:pt x="1636475" y="23280"/>
                  <a:pt x="1851660" y="0"/>
                </a:cubicBezTo>
                <a:cubicBezTo>
                  <a:pt x="2047473" y="20111"/>
                  <a:pt x="2254843" y="-14060"/>
                  <a:pt x="2370125" y="0"/>
                </a:cubicBezTo>
                <a:cubicBezTo>
                  <a:pt x="2468760" y="17626"/>
                  <a:pt x="2750365" y="29455"/>
                  <a:pt x="2888590" y="0"/>
                </a:cubicBezTo>
                <a:cubicBezTo>
                  <a:pt x="3043103" y="-24398"/>
                  <a:pt x="3335307" y="16335"/>
                  <a:pt x="3505810" y="0"/>
                </a:cubicBezTo>
                <a:cubicBezTo>
                  <a:pt x="3650335" y="-17389"/>
                  <a:pt x="3747656" y="15259"/>
                  <a:pt x="4024274" y="0"/>
                </a:cubicBezTo>
                <a:cubicBezTo>
                  <a:pt x="4334205" y="26589"/>
                  <a:pt x="4588990" y="-16835"/>
                  <a:pt x="4937760" y="0"/>
                </a:cubicBezTo>
                <a:cubicBezTo>
                  <a:pt x="4938785" y="8856"/>
                  <a:pt x="4936041" y="21150"/>
                  <a:pt x="4937760" y="27432"/>
                </a:cubicBezTo>
                <a:cubicBezTo>
                  <a:pt x="4807095" y="32998"/>
                  <a:pt x="4519367" y="34728"/>
                  <a:pt x="4419295" y="27432"/>
                </a:cubicBezTo>
                <a:cubicBezTo>
                  <a:pt x="4314872" y="-2941"/>
                  <a:pt x="4109448" y="17256"/>
                  <a:pt x="3900830" y="27432"/>
                </a:cubicBezTo>
                <a:cubicBezTo>
                  <a:pt x="3672197" y="34780"/>
                  <a:pt x="3389346" y="16903"/>
                  <a:pt x="3283610" y="27432"/>
                </a:cubicBezTo>
                <a:cubicBezTo>
                  <a:pt x="3175311" y="46588"/>
                  <a:pt x="2998108" y="949"/>
                  <a:pt x="2765146" y="27432"/>
                </a:cubicBezTo>
                <a:cubicBezTo>
                  <a:pt x="2518251" y="38503"/>
                  <a:pt x="2506150" y="39474"/>
                  <a:pt x="2296058" y="27432"/>
                </a:cubicBezTo>
                <a:cubicBezTo>
                  <a:pt x="2047062" y="32490"/>
                  <a:pt x="1910773" y="29811"/>
                  <a:pt x="1678838" y="27432"/>
                </a:cubicBezTo>
                <a:cubicBezTo>
                  <a:pt x="1469473" y="27657"/>
                  <a:pt x="1233160" y="32686"/>
                  <a:pt x="1061618" y="27432"/>
                </a:cubicBezTo>
                <a:cubicBezTo>
                  <a:pt x="920614" y="83435"/>
                  <a:pt x="489255" y="-62189"/>
                  <a:pt x="0" y="27432"/>
                </a:cubicBezTo>
                <a:cubicBezTo>
                  <a:pt x="-1240" y="20554"/>
                  <a:pt x="-2351" y="807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custGeom>
                    <a:avLst/>
                    <a:gdLst>
                      <a:gd name="connsiteX0" fmla="*/ 0 w 4937760"/>
                      <a:gd name="connsiteY0" fmla="*/ 0 h 27432"/>
                      <a:gd name="connsiteX1" fmla="*/ 567842 w 4937760"/>
                      <a:gd name="connsiteY1" fmla="*/ 0 h 27432"/>
                      <a:gd name="connsiteX2" fmla="*/ 1135685 w 4937760"/>
                      <a:gd name="connsiteY2" fmla="*/ 0 h 27432"/>
                      <a:gd name="connsiteX3" fmla="*/ 1851660 w 4937760"/>
                      <a:gd name="connsiteY3" fmla="*/ 0 h 27432"/>
                      <a:gd name="connsiteX4" fmla="*/ 2370125 w 4937760"/>
                      <a:gd name="connsiteY4" fmla="*/ 0 h 27432"/>
                      <a:gd name="connsiteX5" fmla="*/ 2888590 w 4937760"/>
                      <a:gd name="connsiteY5" fmla="*/ 0 h 27432"/>
                      <a:gd name="connsiteX6" fmla="*/ 3505810 w 4937760"/>
                      <a:gd name="connsiteY6" fmla="*/ 0 h 27432"/>
                      <a:gd name="connsiteX7" fmla="*/ 4024274 w 4937760"/>
                      <a:gd name="connsiteY7" fmla="*/ 0 h 27432"/>
                      <a:gd name="connsiteX8" fmla="*/ 4937760 w 4937760"/>
                      <a:gd name="connsiteY8" fmla="*/ 0 h 27432"/>
                      <a:gd name="connsiteX9" fmla="*/ 4937760 w 4937760"/>
                      <a:gd name="connsiteY9" fmla="*/ 27432 h 27432"/>
                      <a:gd name="connsiteX10" fmla="*/ 4419295 w 4937760"/>
                      <a:gd name="connsiteY10" fmla="*/ 27432 h 27432"/>
                      <a:gd name="connsiteX11" fmla="*/ 3900830 w 4937760"/>
                      <a:gd name="connsiteY11" fmla="*/ 27432 h 27432"/>
                      <a:gd name="connsiteX12" fmla="*/ 3283610 w 4937760"/>
                      <a:gd name="connsiteY12" fmla="*/ 27432 h 27432"/>
                      <a:gd name="connsiteX13" fmla="*/ 2765146 w 4937760"/>
                      <a:gd name="connsiteY13" fmla="*/ 27432 h 27432"/>
                      <a:gd name="connsiteX14" fmla="*/ 2296058 w 4937760"/>
                      <a:gd name="connsiteY14" fmla="*/ 27432 h 27432"/>
                      <a:gd name="connsiteX15" fmla="*/ 1678838 w 4937760"/>
                      <a:gd name="connsiteY15" fmla="*/ 27432 h 27432"/>
                      <a:gd name="connsiteX16" fmla="*/ 1061618 w 4937760"/>
                      <a:gd name="connsiteY16" fmla="*/ 27432 h 27432"/>
                      <a:gd name="connsiteX17" fmla="*/ 0 w 4937760"/>
                      <a:gd name="connsiteY17" fmla="*/ 27432 h 27432"/>
                      <a:gd name="connsiteX18" fmla="*/ 0 w 493776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37760" h="27432" fill="none" extrusionOk="0">
                        <a:moveTo>
                          <a:pt x="0" y="0"/>
                        </a:moveTo>
                        <a:cubicBezTo>
                          <a:pt x="151071" y="898"/>
                          <a:pt x="414304" y="10355"/>
                          <a:pt x="567842" y="0"/>
                        </a:cubicBezTo>
                        <a:cubicBezTo>
                          <a:pt x="721380" y="-10355"/>
                          <a:pt x="913955" y="23592"/>
                          <a:pt x="1135685" y="0"/>
                        </a:cubicBezTo>
                        <a:cubicBezTo>
                          <a:pt x="1357415" y="-23592"/>
                          <a:pt x="1656179" y="-14359"/>
                          <a:pt x="1851660" y="0"/>
                        </a:cubicBezTo>
                        <a:cubicBezTo>
                          <a:pt x="2047142" y="14359"/>
                          <a:pt x="2259566" y="-14455"/>
                          <a:pt x="2370125" y="0"/>
                        </a:cubicBezTo>
                        <a:cubicBezTo>
                          <a:pt x="2480684" y="14455"/>
                          <a:pt x="2753992" y="22579"/>
                          <a:pt x="2888590" y="0"/>
                        </a:cubicBezTo>
                        <a:cubicBezTo>
                          <a:pt x="3023188" y="-22579"/>
                          <a:pt x="3354327" y="24296"/>
                          <a:pt x="3505810" y="0"/>
                        </a:cubicBezTo>
                        <a:cubicBezTo>
                          <a:pt x="3657293" y="-24296"/>
                          <a:pt x="3767649" y="3652"/>
                          <a:pt x="4024274" y="0"/>
                        </a:cubicBezTo>
                        <a:cubicBezTo>
                          <a:pt x="4280899" y="-3652"/>
                          <a:pt x="4541928" y="-14384"/>
                          <a:pt x="4937760" y="0"/>
                        </a:cubicBezTo>
                        <a:cubicBezTo>
                          <a:pt x="4938470" y="9050"/>
                          <a:pt x="4937122" y="21151"/>
                          <a:pt x="4937760" y="27432"/>
                        </a:cubicBezTo>
                        <a:cubicBezTo>
                          <a:pt x="4792365" y="10076"/>
                          <a:pt x="4528041" y="17663"/>
                          <a:pt x="4419295" y="27432"/>
                        </a:cubicBezTo>
                        <a:cubicBezTo>
                          <a:pt x="4310549" y="37201"/>
                          <a:pt x="4126500" y="10618"/>
                          <a:pt x="3900830" y="27432"/>
                        </a:cubicBezTo>
                        <a:cubicBezTo>
                          <a:pt x="3675160" y="44246"/>
                          <a:pt x="3409924" y="31425"/>
                          <a:pt x="3283610" y="27432"/>
                        </a:cubicBezTo>
                        <a:cubicBezTo>
                          <a:pt x="3157296" y="23439"/>
                          <a:pt x="3011610" y="15782"/>
                          <a:pt x="2765146" y="27432"/>
                        </a:cubicBezTo>
                        <a:cubicBezTo>
                          <a:pt x="2518682" y="39082"/>
                          <a:pt x="2505970" y="40710"/>
                          <a:pt x="2296058" y="27432"/>
                        </a:cubicBezTo>
                        <a:cubicBezTo>
                          <a:pt x="2086146" y="14154"/>
                          <a:pt x="1890404" y="35142"/>
                          <a:pt x="1678838" y="27432"/>
                        </a:cubicBezTo>
                        <a:cubicBezTo>
                          <a:pt x="1467272" y="19722"/>
                          <a:pt x="1210839" y="46081"/>
                          <a:pt x="1061618" y="27432"/>
                        </a:cubicBezTo>
                        <a:cubicBezTo>
                          <a:pt x="912397" y="8783"/>
                          <a:pt x="424920" y="11180"/>
                          <a:pt x="0" y="27432"/>
                        </a:cubicBezTo>
                        <a:cubicBezTo>
                          <a:pt x="-1228" y="21145"/>
                          <a:pt x="-815" y="8816"/>
                          <a:pt x="0" y="0"/>
                        </a:cubicBezTo>
                        <a:close/>
                      </a:path>
                      <a:path w="4937760" h="27432" stroke="0" extrusionOk="0">
                        <a:moveTo>
                          <a:pt x="0" y="0"/>
                        </a:moveTo>
                        <a:cubicBezTo>
                          <a:pt x="158580" y="-21299"/>
                          <a:pt x="375366" y="-9205"/>
                          <a:pt x="518465" y="0"/>
                        </a:cubicBezTo>
                        <a:cubicBezTo>
                          <a:pt x="661564" y="9205"/>
                          <a:pt x="901414" y="-31895"/>
                          <a:pt x="1234440" y="0"/>
                        </a:cubicBezTo>
                        <a:cubicBezTo>
                          <a:pt x="1567467" y="31895"/>
                          <a:pt x="1525818" y="3722"/>
                          <a:pt x="1703527" y="0"/>
                        </a:cubicBezTo>
                        <a:cubicBezTo>
                          <a:pt x="1881236" y="-3722"/>
                          <a:pt x="1964350" y="10238"/>
                          <a:pt x="2172614" y="0"/>
                        </a:cubicBezTo>
                        <a:cubicBezTo>
                          <a:pt x="2380878" y="-10238"/>
                          <a:pt x="2652196" y="-22475"/>
                          <a:pt x="2789834" y="0"/>
                        </a:cubicBezTo>
                        <a:cubicBezTo>
                          <a:pt x="2927472" y="22475"/>
                          <a:pt x="3160003" y="7911"/>
                          <a:pt x="3357677" y="0"/>
                        </a:cubicBezTo>
                        <a:cubicBezTo>
                          <a:pt x="3555351" y="-7911"/>
                          <a:pt x="3723575" y="-14515"/>
                          <a:pt x="4024274" y="0"/>
                        </a:cubicBezTo>
                        <a:cubicBezTo>
                          <a:pt x="4324973" y="14515"/>
                          <a:pt x="4666192" y="-31217"/>
                          <a:pt x="4937760" y="0"/>
                        </a:cubicBezTo>
                        <a:cubicBezTo>
                          <a:pt x="4937817" y="6776"/>
                          <a:pt x="4936595" y="20935"/>
                          <a:pt x="4937760" y="27432"/>
                        </a:cubicBezTo>
                        <a:cubicBezTo>
                          <a:pt x="4605662" y="51747"/>
                          <a:pt x="4434779" y="15280"/>
                          <a:pt x="4221785" y="27432"/>
                        </a:cubicBezTo>
                        <a:cubicBezTo>
                          <a:pt x="4008791" y="39584"/>
                          <a:pt x="3840732" y="43619"/>
                          <a:pt x="3653942" y="27432"/>
                        </a:cubicBezTo>
                        <a:cubicBezTo>
                          <a:pt x="3467152" y="11245"/>
                          <a:pt x="3368269" y="7352"/>
                          <a:pt x="3086100" y="27432"/>
                        </a:cubicBezTo>
                        <a:cubicBezTo>
                          <a:pt x="2803931" y="47512"/>
                          <a:pt x="2806928" y="31440"/>
                          <a:pt x="2567635" y="27432"/>
                        </a:cubicBezTo>
                        <a:cubicBezTo>
                          <a:pt x="2328342" y="23424"/>
                          <a:pt x="2237209" y="34202"/>
                          <a:pt x="1999793" y="27432"/>
                        </a:cubicBezTo>
                        <a:cubicBezTo>
                          <a:pt x="1762377" y="20662"/>
                          <a:pt x="1753212" y="30829"/>
                          <a:pt x="1530706" y="27432"/>
                        </a:cubicBezTo>
                        <a:cubicBezTo>
                          <a:pt x="1308200" y="24035"/>
                          <a:pt x="1164917" y="444"/>
                          <a:pt x="962863" y="27432"/>
                        </a:cubicBezTo>
                        <a:cubicBezTo>
                          <a:pt x="760809" y="54420"/>
                          <a:pt x="232406" y="72726"/>
                          <a:pt x="0" y="27432"/>
                        </a:cubicBezTo>
                        <a:cubicBezTo>
                          <a:pt x="-234" y="21031"/>
                          <a:pt x="-921" y="632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Graph and note paper with pencils">
            <a:extLst>
              <a:ext uri="{FF2B5EF4-FFF2-40B4-BE49-F238E27FC236}">
                <a16:creationId xmlns:a16="http://schemas.microsoft.com/office/drawing/2014/main" id="{06BC2A76-2FCF-B70F-EF88-EF6E63617B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28670" y="0"/>
            <a:ext cx="15726260" cy="12702748"/>
          </a:xfrm>
          <a:prstGeom prst="rect">
            <a:avLst/>
          </a:prstGeom>
        </p:spPr>
      </p:pic>
      <p:sp>
        <p:nvSpPr>
          <p:cNvPr id="14" name="TextBox 13">
            <a:extLst>
              <a:ext uri="{FF2B5EF4-FFF2-40B4-BE49-F238E27FC236}">
                <a16:creationId xmlns:a16="http://schemas.microsoft.com/office/drawing/2014/main" id="{6966B54C-5494-5C94-6543-E254DF037DF1}"/>
              </a:ext>
            </a:extLst>
          </p:cNvPr>
          <p:cNvSpPr txBox="1"/>
          <p:nvPr/>
        </p:nvSpPr>
        <p:spPr>
          <a:xfrm>
            <a:off x="10591800" y="4948428"/>
            <a:ext cx="4191000" cy="3970318"/>
          </a:xfrm>
          <a:prstGeom prst="rect">
            <a:avLst/>
          </a:prstGeom>
          <a:noFill/>
        </p:spPr>
        <p:txBody>
          <a:bodyPr wrap="square" rtlCol="0">
            <a:spAutoFit/>
          </a:bodyPr>
          <a:lstStyle/>
          <a:p>
            <a:pPr algn="r"/>
            <a:r>
              <a:rPr lang="en-US" sz="2800" b="1" dirty="0"/>
              <a:t>Real Living Wages</a:t>
            </a:r>
          </a:p>
          <a:p>
            <a:pPr algn="r"/>
            <a:r>
              <a:rPr lang="en-US" sz="2800" b="1" dirty="0">
                <a:solidFill>
                  <a:srgbClr val="F610A1"/>
                </a:solidFill>
              </a:rPr>
              <a:t>Free childcare</a:t>
            </a:r>
          </a:p>
          <a:p>
            <a:pPr algn="r"/>
            <a:r>
              <a:rPr lang="en-US" sz="2800" b="1" dirty="0"/>
              <a:t>Free public transport</a:t>
            </a:r>
          </a:p>
          <a:p>
            <a:pPr algn="r"/>
            <a:r>
              <a:rPr lang="en-US" sz="2800" b="1" dirty="0">
                <a:solidFill>
                  <a:srgbClr val="F610A1"/>
                </a:solidFill>
              </a:rPr>
              <a:t>Minimum income guarantees</a:t>
            </a:r>
          </a:p>
          <a:p>
            <a:pPr algn="r"/>
            <a:r>
              <a:rPr lang="en-US" sz="2800" b="1" dirty="0"/>
              <a:t>Repair our social security safety net</a:t>
            </a:r>
          </a:p>
          <a:p>
            <a:pPr algn="r"/>
            <a:r>
              <a:rPr lang="en-US" sz="2800" b="1" dirty="0">
                <a:solidFill>
                  <a:srgbClr val="F610A1"/>
                </a:solidFill>
              </a:rPr>
              <a:t>Rent controls</a:t>
            </a:r>
          </a:p>
          <a:p>
            <a:pPr algn="r"/>
            <a:r>
              <a:rPr lang="en-US" sz="2800" b="1" dirty="0"/>
              <a:t> </a:t>
            </a:r>
            <a:endParaRPr lang="en-GB" sz="2800" b="1" dirty="0"/>
          </a:p>
        </p:txBody>
      </p:sp>
      <p:pic>
        <p:nvPicPr>
          <p:cNvPr id="2" name="Picture 11">
            <a:extLst>
              <a:ext uri="{FF2B5EF4-FFF2-40B4-BE49-F238E27FC236}">
                <a16:creationId xmlns:a16="http://schemas.microsoft.com/office/drawing/2014/main" id="{8FC74341-C7E6-96E9-C51A-23BF896DF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43000" y="4443744"/>
            <a:ext cx="7051130" cy="7051130"/>
          </a:xfrm>
          <a:prstGeom prst="rect">
            <a:avLst/>
          </a:prstGeom>
        </p:spPr>
      </p:pic>
      <p:sp>
        <p:nvSpPr>
          <p:cNvPr id="3" name="TextBox 4">
            <a:extLst>
              <a:ext uri="{FF2B5EF4-FFF2-40B4-BE49-F238E27FC236}">
                <a16:creationId xmlns:a16="http://schemas.microsoft.com/office/drawing/2014/main" id="{63FD243E-9DD7-F401-341D-A8E028C48EB4}"/>
              </a:ext>
            </a:extLst>
          </p:cNvPr>
          <p:cNvSpPr txBox="1"/>
          <p:nvPr/>
        </p:nvSpPr>
        <p:spPr>
          <a:xfrm>
            <a:off x="1235202" y="8672039"/>
            <a:ext cx="2743200" cy="1615827"/>
          </a:xfrm>
          <a:prstGeom prst="rect">
            <a:avLst/>
          </a:prstGeom>
        </p:spPr>
        <p:txBody>
          <a:bodyPr wrap="square" lIns="0" tIns="0" rIns="0" bIns="0" rtlCol="0" anchor="t">
            <a:spAutoFit/>
          </a:bodyPr>
          <a:lstStyle/>
          <a:p>
            <a:pPr>
              <a:lnSpc>
                <a:spcPts val="7206"/>
              </a:lnSpc>
            </a:pPr>
            <a:r>
              <a:rPr lang="en-US" sz="24000" b="1" dirty="0">
                <a:solidFill>
                  <a:schemeClr val="bg1"/>
                </a:solidFill>
                <a:latin typeface="League Spartan"/>
              </a:rPr>
              <a:t>7</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195F7"/>
        </a:solidFill>
        <a:effectLst/>
      </p:bgPr>
    </p:bg>
    <p:spTree>
      <p:nvGrpSpPr>
        <p:cNvPr id="1" name=""/>
        <p:cNvGrpSpPr/>
        <p:nvPr/>
      </p:nvGrpSpPr>
      <p:grpSpPr>
        <a:xfrm>
          <a:off x="0" y="0"/>
          <a:ext cx="0" cy="0"/>
          <a:chOff x="0" y="0"/>
          <a:chExt cx="0" cy="0"/>
        </a:xfrm>
      </p:grpSpPr>
      <p:sp>
        <p:nvSpPr>
          <p:cNvPr id="4" name="TextBox 4"/>
          <p:cNvSpPr txBox="1"/>
          <p:nvPr/>
        </p:nvSpPr>
        <p:spPr>
          <a:xfrm>
            <a:off x="1009828" y="990332"/>
            <a:ext cx="11315700" cy="2215991"/>
          </a:xfrm>
          <a:prstGeom prst="rect">
            <a:avLst/>
          </a:prstGeom>
        </p:spPr>
        <p:txBody>
          <a:bodyPr wrap="square" lIns="0" tIns="0" rIns="0" bIns="0" rtlCol="0" anchor="t">
            <a:spAutoFit/>
          </a:bodyPr>
          <a:lstStyle/>
          <a:p>
            <a:r>
              <a:rPr lang="en-US" sz="4800" b="1" dirty="0">
                <a:solidFill>
                  <a:schemeClr val="bg1"/>
                </a:solidFill>
                <a:latin typeface="League Spartan"/>
              </a:rPr>
              <a:t>Remind people that public services are a force for good which we all rely on day to day</a:t>
            </a:r>
          </a:p>
        </p:txBody>
      </p:sp>
      <p:sp>
        <p:nvSpPr>
          <p:cNvPr id="5" name="TextBox 5"/>
          <p:cNvSpPr txBox="1"/>
          <p:nvPr/>
        </p:nvSpPr>
        <p:spPr>
          <a:xfrm>
            <a:off x="989584" y="3948942"/>
            <a:ext cx="10451092" cy="1194558"/>
          </a:xfrm>
          <a:prstGeom prst="rect">
            <a:avLst/>
          </a:prstGeom>
        </p:spPr>
        <p:txBody>
          <a:bodyPr wrap="square" lIns="0" tIns="0" rIns="0" bIns="0" rtlCol="0" anchor="t">
            <a:spAutoFit/>
          </a:bodyPr>
          <a:lstStyle/>
          <a:p>
            <a:pPr>
              <a:lnSpc>
                <a:spcPts val="4514"/>
              </a:lnSpc>
            </a:pPr>
            <a:r>
              <a:rPr lang="en-US" sz="4800" b="1" dirty="0">
                <a:solidFill>
                  <a:schemeClr val="bg1"/>
                </a:solidFill>
                <a:latin typeface="League Spartan"/>
              </a:rPr>
              <a:t>Link social security to education, roads, the NHS.</a:t>
            </a:r>
          </a:p>
        </p:txBody>
      </p:sp>
      <p:pic>
        <p:nvPicPr>
          <p:cNvPr id="16" name="Graphic 15" descr="Car with solid fill">
            <a:extLst>
              <a:ext uri="{FF2B5EF4-FFF2-40B4-BE49-F238E27FC236}">
                <a16:creationId xmlns:a16="http://schemas.microsoft.com/office/drawing/2014/main" id="{42F825A6-63B8-ECAC-3525-1D64808D64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31645" y="5883727"/>
            <a:ext cx="4572000" cy="4572000"/>
          </a:xfrm>
          <a:prstGeom prst="rect">
            <a:avLst/>
          </a:prstGeom>
        </p:spPr>
      </p:pic>
      <p:pic>
        <p:nvPicPr>
          <p:cNvPr id="18" name="Graphic 17" descr="Abacus with solid fill">
            <a:extLst>
              <a:ext uri="{FF2B5EF4-FFF2-40B4-BE49-F238E27FC236}">
                <a16:creationId xmlns:a16="http://schemas.microsoft.com/office/drawing/2014/main" id="{5B48E7D1-9F04-A169-8476-DD84CC03A7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07385" y="5883727"/>
            <a:ext cx="3583848" cy="3583848"/>
          </a:xfrm>
          <a:prstGeom prst="rect">
            <a:avLst/>
          </a:prstGeom>
        </p:spPr>
      </p:pic>
      <p:pic>
        <p:nvPicPr>
          <p:cNvPr id="20" name="Graphic 19" descr="Doctor female with solid fill">
            <a:extLst>
              <a:ext uri="{FF2B5EF4-FFF2-40B4-BE49-F238E27FC236}">
                <a16:creationId xmlns:a16="http://schemas.microsoft.com/office/drawing/2014/main" id="{456A2A9F-7092-AD82-62DA-0B9CCA3C06D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476531" y="5883727"/>
            <a:ext cx="3583848" cy="3583848"/>
          </a:xfrm>
          <a:prstGeom prst="rect">
            <a:avLst/>
          </a:prstGeom>
        </p:spPr>
      </p:pic>
      <p:pic>
        <p:nvPicPr>
          <p:cNvPr id="2" name="Picture 11">
            <a:extLst>
              <a:ext uri="{FF2B5EF4-FFF2-40B4-BE49-F238E27FC236}">
                <a16:creationId xmlns:a16="http://schemas.microsoft.com/office/drawing/2014/main" id="{27701186-905C-0327-A575-55A1D59322A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2774172" y="-700622"/>
            <a:ext cx="5844122" cy="5844122"/>
          </a:xfrm>
          <a:prstGeom prst="rect">
            <a:avLst/>
          </a:prstGeom>
        </p:spPr>
      </p:pic>
      <p:sp>
        <p:nvSpPr>
          <p:cNvPr id="3" name="TextBox 4">
            <a:extLst>
              <a:ext uri="{FF2B5EF4-FFF2-40B4-BE49-F238E27FC236}">
                <a16:creationId xmlns:a16="http://schemas.microsoft.com/office/drawing/2014/main" id="{AEBF5EF0-303D-C893-9BD9-9F66582CD6CD}"/>
              </a:ext>
            </a:extLst>
          </p:cNvPr>
          <p:cNvSpPr txBox="1"/>
          <p:nvPr/>
        </p:nvSpPr>
        <p:spPr>
          <a:xfrm>
            <a:off x="14541598" y="3047195"/>
            <a:ext cx="2743200" cy="1615827"/>
          </a:xfrm>
          <a:prstGeom prst="rect">
            <a:avLst/>
          </a:prstGeom>
        </p:spPr>
        <p:txBody>
          <a:bodyPr wrap="square" lIns="0" tIns="0" rIns="0" bIns="0" rtlCol="0" anchor="t">
            <a:spAutoFit/>
          </a:bodyPr>
          <a:lstStyle/>
          <a:p>
            <a:pPr>
              <a:lnSpc>
                <a:spcPts val="7206"/>
              </a:lnSpc>
            </a:pPr>
            <a:r>
              <a:rPr lang="en-US" sz="24000" b="1" dirty="0">
                <a:solidFill>
                  <a:schemeClr val="bg1"/>
                </a:solidFill>
                <a:latin typeface="League Spartan"/>
              </a:rPr>
              <a:t>8</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195F7"/>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4"/>
          <p:cNvSpPr txBox="1"/>
          <p:nvPr/>
        </p:nvSpPr>
        <p:spPr>
          <a:xfrm>
            <a:off x="946404" y="959280"/>
            <a:ext cx="8730996" cy="2578608"/>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5400" b="1" kern="1200" dirty="0">
                <a:solidFill>
                  <a:schemeClr val="bg1"/>
                </a:solidFill>
                <a:latin typeface="+mj-lt"/>
                <a:ea typeface="+mj-ea"/>
                <a:cs typeface="+mj-cs"/>
              </a:rPr>
              <a:t>When telling people’s stories, be sure to convey the bigger picture</a:t>
            </a:r>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917" y="3860634"/>
            <a:ext cx="4882642" cy="27432"/>
          </a:xfrm>
          <a:custGeom>
            <a:avLst/>
            <a:gdLst>
              <a:gd name="connsiteX0" fmla="*/ 0 w 4882642"/>
              <a:gd name="connsiteY0" fmla="*/ 0 h 27432"/>
              <a:gd name="connsiteX1" fmla="*/ 648694 w 4882642"/>
              <a:gd name="connsiteY1" fmla="*/ 0 h 27432"/>
              <a:gd name="connsiteX2" fmla="*/ 1199735 w 4882642"/>
              <a:gd name="connsiteY2" fmla="*/ 0 h 27432"/>
              <a:gd name="connsiteX3" fmla="*/ 1799602 w 4882642"/>
              <a:gd name="connsiteY3" fmla="*/ 0 h 27432"/>
              <a:gd name="connsiteX4" fmla="*/ 2545949 w 4882642"/>
              <a:gd name="connsiteY4" fmla="*/ 0 h 27432"/>
              <a:gd name="connsiteX5" fmla="*/ 3194643 w 4882642"/>
              <a:gd name="connsiteY5" fmla="*/ 0 h 27432"/>
              <a:gd name="connsiteX6" fmla="*/ 3794510 w 4882642"/>
              <a:gd name="connsiteY6" fmla="*/ 0 h 27432"/>
              <a:gd name="connsiteX7" fmla="*/ 4882642 w 4882642"/>
              <a:gd name="connsiteY7" fmla="*/ 0 h 27432"/>
              <a:gd name="connsiteX8" fmla="*/ 4882642 w 4882642"/>
              <a:gd name="connsiteY8" fmla="*/ 27432 h 27432"/>
              <a:gd name="connsiteX9" fmla="*/ 4185122 w 4882642"/>
              <a:gd name="connsiteY9" fmla="*/ 27432 h 27432"/>
              <a:gd name="connsiteX10" fmla="*/ 3585254 w 4882642"/>
              <a:gd name="connsiteY10" fmla="*/ 27432 h 27432"/>
              <a:gd name="connsiteX11" fmla="*/ 2790081 w 4882642"/>
              <a:gd name="connsiteY11" fmla="*/ 27432 h 27432"/>
              <a:gd name="connsiteX12" fmla="*/ 2141387 w 4882642"/>
              <a:gd name="connsiteY12" fmla="*/ 27432 h 27432"/>
              <a:gd name="connsiteX13" fmla="*/ 1590346 w 4882642"/>
              <a:gd name="connsiteY13" fmla="*/ 27432 h 27432"/>
              <a:gd name="connsiteX14" fmla="*/ 844000 w 4882642"/>
              <a:gd name="connsiteY14" fmla="*/ 27432 h 27432"/>
              <a:gd name="connsiteX15" fmla="*/ 0 w 4882642"/>
              <a:gd name="connsiteY15" fmla="*/ 27432 h 27432"/>
              <a:gd name="connsiteX16" fmla="*/ 0 w 4882642"/>
              <a:gd name="connsiteY16" fmla="*/ 0 h 27432"/>
              <a:gd name="connsiteX0" fmla="*/ 0 w 4882642"/>
              <a:gd name="connsiteY0" fmla="*/ 0 h 27432"/>
              <a:gd name="connsiteX1" fmla="*/ 648694 w 4882642"/>
              <a:gd name="connsiteY1" fmla="*/ 0 h 27432"/>
              <a:gd name="connsiteX2" fmla="*/ 1199735 w 4882642"/>
              <a:gd name="connsiteY2" fmla="*/ 0 h 27432"/>
              <a:gd name="connsiteX3" fmla="*/ 1994908 w 4882642"/>
              <a:gd name="connsiteY3" fmla="*/ 0 h 27432"/>
              <a:gd name="connsiteX4" fmla="*/ 2643602 w 4882642"/>
              <a:gd name="connsiteY4" fmla="*/ 0 h 27432"/>
              <a:gd name="connsiteX5" fmla="*/ 3292296 w 4882642"/>
              <a:gd name="connsiteY5" fmla="*/ 0 h 27432"/>
              <a:gd name="connsiteX6" fmla="*/ 4087469 w 4882642"/>
              <a:gd name="connsiteY6" fmla="*/ 0 h 27432"/>
              <a:gd name="connsiteX7" fmla="*/ 4882642 w 4882642"/>
              <a:gd name="connsiteY7" fmla="*/ 0 h 27432"/>
              <a:gd name="connsiteX8" fmla="*/ 4882642 w 4882642"/>
              <a:gd name="connsiteY8" fmla="*/ 27432 h 27432"/>
              <a:gd name="connsiteX9" fmla="*/ 4282775 w 4882642"/>
              <a:gd name="connsiteY9" fmla="*/ 27432 h 27432"/>
              <a:gd name="connsiteX10" fmla="*/ 3585254 w 4882642"/>
              <a:gd name="connsiteY10" fmla="*/ 27432 h 27432"/>
              <a:gd name="connsiteX11" fmla="*/ 2887734 w 4882642"/>
              <a:gd name="connsiteY11" fmla="*/ 27432 h 27432"/>
              <a:gd name="connsiteX12" fmla="*/ 2239040 w 4882642"/>
              <a:gd name="connsiteY12" fmla="*/ 27432 h 27432"/>
              <a:gd name="connsiteX13" fmla="*/ 1443867 w 4882642"/>
              <a:gd name="connsiteY13" fmla="*/ 27432 h 27432"/>
              <a:gd name="connsiteX14" fmla="*/ 648694 w 4882642"/>
              <a:gd name="connsiteY14" fmla="*/ 27432 h 27432"/>
              <a:gd name="connsiteX15" fmla="*/ 0 w 4882642"/>
              <a:gd name="connsiteY15" fmla="*/ 27432 h 27432"/>
              <a:gd name="connsiteX16" fmla="*/ 0 w 4882642"/>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2642" h="27432" fill="none" extrusionOk="0">
                <a:moveTo>
                  <a:pt x="0" y="0"/>
                </a:moveTo>
                <a:cubicBezTo>
                  <a:pt x="282422" y="50852"/>
                  <a:pt x="501396" y="-20227"/>
                  <a:pt x="648694" y="0"/>
                </a:cubicBezTo>
                <a:cubicBezTo>
                  <a:pt x="799812" y="38507"/>
                  <a:pt x="959489" y="-800"/>
                  <a:pt x="1199735" y="0"/>
                </a:cubicBezTo>
                <a:cubicBezTo>
                  <a:pt x="1414420" y="17294"/>
                  <a:pt x="1508747" y="1527"/>
                  <a:pt x="1799602" y="0"/>
                </a:cubicBezTo>
                <a:cubicBezTo>
                  <a:pt x="2066440" y="-1017"/>
                  <a:pt x="2195650" y="32589"/>
                  <a:pt x="2545949" y="0"/>
                </a:cubicBezTo>
                <a:cubicBezTo>
                  <a:pt x="2873794" y="-31645"/>
                  <a:pt x="2929952" y="-3485"/>
                  <a:pt x="3194643" y="0"/>
                </a:cubicBezTo>
                <a:cubicBezTo>
                  <a:pt x="3454854" y="13507"/>
                  <a:pt x="3583403" y="-37677"/>
                  <a:pt x="3794510" y="0"/>
                </a:cubicBezTo>
                <a:cubicBezTo>
                  <a:pt x="4006689" y="30598"/>
                  <a:pt x="4340446" y="-94541"/>
                  <a:pt x="4882642" y="0"/>
                </a:cubicBezTo>
                <a:cubicBezTo>
                  <a:pt x="4881830" y="8405"/>
                  <a:pt x="4881054" y="21756"/>
                  <a:pt x="4882642" y="27432"/>
                </a:cubicBezTo>
                <a:cubicBezTo>
                  <a:pt x="4602011" y="27736"/>
                  <a:pt x="4385273" y="27792"/>
                  <a:pt x="4185122" y="27432"/>
                </a:cubicBezTo>
                <a:cubicBezTo>
                  <a:pt x="4006416" y="-24290"/>
                  <a:pt x="3836508" y="36434"/>
                  <a:pt x="3585254" y="27432"/>
                </a:cubicBezTo>
                <a:cubicBezTo>
                  <a:pt x="3336147" y="759"/>
                  <a:pt x="3187969" y="-5198"/>
                  <a:pt x="2790081" y="27432"/>
                </a:cubicBezTo>
                <a:cubicBezTo>
                  <a:pt x="2412999" y="38696"/>
                  <a:pt x="2457514" y="16798"/>
                  <a:pt x="2141387" y="27432"/>
                </a:cubicBezTo>
                <a:cubicBezTo>
                  <a:pt x="1838990" y="46054"/>
                  <a:pt x="1771634" y="27462"/>
                  <a:pt x="1590346" y="27432"/>
                </a:cubicBezTo>
                <a:cubicBezTo>
                  <a:pt x="1444790" y="48064"/>
                  <a:pt x="1195028" y="1250"/>
                  <a:pt x="844000" y="27432"/>
                </a:cubicBezTo>
                <a:cubicBezTo>
                  <a:pt x="493299" y="36516"/>
                  <a:pt x="334969" y="15761"/>
                  <a:pt x="0" y="27432"/>
                </a:cubicBezTo>
                <a:cubicBezTo>
                  <a:pt x="-476" y="15539"/>
                  <a:pt x="-411" y="9181"/>
                  <a:pt x="0" y="0"/>
                </a:cubicBezTo>
                <a:close/>
              </a:path>
              <a:path w="4882642" h="27432" stroke="0" extrusionOk="0">
                <a:moveTo>
                  <a:pt x="0" y="0"/>
                </a:moveTo>
                <a:cubicBezTo>
                  <a:pt x="253027" y="23111"/>
                  <a:pt x="491193" y="-9736"/>
                  <a:pt x="648694" y="0"/>
                </a:cubicBezTo>
                <a:cubicBezTo>
                  <a:pt x="774418" y="32734"/>
                  <a:pt x="1004421" y="15443"/>
                  <a:pt x="1199735" y="0"/>
                </a:cubicBezTo>
                <a:cubicBezTo>
                  <a:pt x="1414066" y="-19237"/>
                  <a:pt x="1745615" y="-11843"/>
                  <a:pt x="1994908" y="0"/>
                </a:cubicBezTo>
                <a:cubicBezTo>
                  <a:pt x="2228376" y="-7139"/>
                  <a:pt x="2371916" y="44711"/>
                  <a:pt x="2643602" y="0"/>
                </a:cubicBezTo>
                <a:cubicBezTo>
                  <a:pt x="2914314" y="-21888"/>
                  <a:pt x="3044662" y="1137"/>
                  <a:pt x="3292296" y="0"/>
                </a:cubicBezTo>
                <a:cubicBezTo>
                  <a:pt x="3560253" y="4721"/>
                  <a:pt x="3901562" y="8014"/>
                  <a:pt x="4087469" y="0"/>
                </a:cubicBezTo>
                <a:cubicBezTo>
                  <a:pt x="4275340" y="-4038"/>
                  <a:pt x="4487843" y="-21532"/>
                  <a:pt x="4882642" y="0"/>
                </a:cubicBezTo>
                <a:cubicBezTo>
                  <a:pt x="4883146" y="9145"/>
                  <a:pt x="4884401" y="18278"/>
                  <a:pt x="4882642" y="27432"/>
                </a:cubicBezTo>
                <a:cubicBezTo>
                  <a:pt x="4640452" y="55312"/>
                  <a:pt x="4469276" y="12389"/>
                  <a:pt x="4282775" y="27432"/>
                </a:cubicBezTo>
                <a:cubicBezTo>
                  <a:pt x="4127518" y="7175"/>
                  <a:pt x="3830432" y="34045"/>
                  <a:pt x="3585254" y="27432"/>
                </a:cubicBezTo>
                <a:cubicBezTo>
                  <a:pt x="3397964" y="-19363"/>
                  <a:pt x="3088373" y="27783"/>
                  <a:pt x="2887734" y="27432"/>
                </a:cubicBezTo>
                <a:cubicBezTo>
                  <a:pt x="2686715" y="33491"/>
                  <a:pt x="2471858" y="-15874"/>
                  <a:pt x="2239040" y="27432"/>
                </a:cubicBezTo>
                <a:cubicBezTo>
                  <a:pt x="2010727" y="69105"/>
                  <a:pt x="1750352" y="75633"/>
                  <a:pt x="1443867" y="27432"/>
                </a:cubicBezTo>
                <a:cubicBezTo>
                  <a:pt x="1059802" y="3232"/>
                  <a:pt x="850219" y="23727"/>
                  <a:pt x="648694" y="27432"/>
                </a:cubicBezTo>
                <a:cubicBezTo>
                  <a:pt x="414440" y="23153"/>
                  <a:pt x="304476" y="56600"/>
                  <a:pt x="0" y="27432"/>
                </a:cubicBezTo>
                <a:cubicBezTo>
                  <a:pt x="-736" y="17315"/>
                  <a:pt x="432" y="6508"/>
                  <a:pt x="0" y="0"/>
                </a:cubicBezTo>
                <a:close/>
              </a:path>
              <a:path w="4882642" h="27432" fill="none" stroke="0" extrusionOk="0">
                <a:moveTo>
                  <a:pt x="0" y="0"/>
                </a:moveTo>
                <a:cubicBezTo>
                  <a:pt x="278307" y="12359"/>
                  <a:pt x="458140" y="1341"/>
                  <a:pt x="648694" y="0"/>
                </a:cubicBezTo>
                <a:cubicBezTo>
                  <a:pt x="837654" y="9322"/>
                  <a:pt x="968082" y="-1784"/>
                  <a:pt x="1199735" y="0"/>
                </a:cubicBezTo>
                <a:cubicBezTo>
                  <a:pt x="1403481" y="5976"/>
                  <a:pt x="1529540" y="18391"/>
                  <a:pt x="1799602" y="0"/>
                </a:cubicBezTo>
                <a:cubicBezTo>
                  <a:pt x="2060949" y="10650"/>
                  <a:pt x="2230517" y="38632"/>
                  <a:pt x="2545949" y="0"/>
                </a:cubicBezTo>
                <a:cubicBezTo>
                  <a:pt x="2872552" y="-33837"/>
                  <a:pt x="2933189" y="-11123"/>
                  <a:pt x="3194643" y="0"/>
                </a:cubicBezTo>
                <a:cubicBezTo>
                  <a:pt x="3425833" y="1576"/>
                  <a:pt x="3570403" y="-8842"/>
                  <a:pt x="3794510" y="0"/>
                </a:cubicBezTo>
                <a:cubicBezTo>
                  <a:pt x="3994857" y="-4870"/>
                  <a:pt x="4333504" y="-26345"/>
                  <a:pt x="4882642" y="0"/>
                </a:cubicBezTo>
                <a:cubicBezTo>
                  <a:pt x="4882085" y="8537"/>
                  <a:pt x="4883564" y="21849"/>
                  <a:pt x="4882642" y="27432"/>
                </a:cubicBezTo>
                <a:cubicBezTo>
                  <a:pt x="4562314" y="-173"/>
                  <a:pt x="4430982" y="86245"/>
                  <a:pt x="4185122" y="27432"/>
                </a:cubicBezTo>
                <a:cubicBezTo>
                  <a:pt x="3986202" y="13896"/>
                  <a:pt x="3828751" y="61605"/>
                  <a:pt x="3585254" y="27432"/>
                </a:cubicBezTo>
                <a:cubicBezTo>
                  <a:pt x="3360279" y="30319"/>
                  <a:pt x="3187249" y="44608"/>
                  <a:pt x="2790081" y="27432"/>
                </a:cubicBezTo>
                <a:cubicBezTo>
                  <a:pt x="2423355" y="30305"/>
                  <a:pt x="2455688" y="-1923"/>
                  <a:pt x="2141387" y="27432"/>
                </a:cubicBezTo>
                <a:cubicBezTo>
                  <a:pt x="1826188" y="48501"/>
                  <a:pt x="1763258" y="10227"/>
                  <a:pt x="1590346" y="27432"/>
                </a:cubicBezTo>
                <a:cubicBezTo>
                  <a:pt x="1376289" y="34931"/>
                  <a:pt x="1198242" y="14277"/>
                  <a:pt x="844000" y="27432"/>
                </a:cubicBezTo>
                <a:cubicBezTo>
                  <a:pt x="489390" y="13107"/>
                  <a:pt x="304080" y="13295"/>
                  <a:pt x="0" y="27432"/>
                </a:cubicBezTo>
                <a:cubicBezTo>
                  <a:pt x="-1508" y="15815"/>
                  <a:pt x="-177" y="8147"/>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4882642"/>
                      <a:gd name="connsiteY0" fmla="*/ 0 h 27432"/>
                      <a:gd name="connsiteX1" fmla="*/ 648694 w 4882642"/>
                      <a:gd name="connsiteY1" fmla="*/ 0 h 27432"/>
                      <a:gd name="connsiteX2" fmla="*/ 1199735 w 4882642"/>
                      <a:gd name="connsiteY2" fmla="*/ 0 h 27432"/>
                      <a:gd name="connsiteX3" fmla="*/ 1799602 w 4882642"/>
                      <a:gd name="connsiteY3" fmla="*/ 0 h 27432"/>
                      <a:gd name="connsiteX4" fmla="*/ 2545949 w 4882642"/>
                      <a:gd name="connsiteY4" fmla="*/ 0 h 27432"/>
                      <a:gd name="connsiteX5" fmla="*/ 3194643 w 4882642"/>
                      <a:gd name="connsiteY5" fmla="*/ 0 h 27432"/>
                      <a:gd name="connsiteX6" fmla="*/ 3794510 w 4882642"/>
                      <a:gd name="connsiteY6" fmla="*/ 0 h 27432"/>
                      <a:gd name="connsiteX7" fmla="*/ 4882642 w 4882642"/>
                      <a:gd name="connsiteY7" fmla="*/ 0 h 27432"/>
                      <a:gd name="connsiteX8" fmla="*/ 4882642 w 4882642"/>
                      <a:gd name="connsiteY8" fmla="*/ 27432 h 27432"/>
                      <a:gd name="connsiteX9" fmla="*/ 4185122 w 4882642"/>
                      <a:gd name="connsiteY9" fmla="*/ 27432 h 27432"/>
                      <a:gd name="connsiteX10" fmla="*/ 3585254 w 4882642"/>
                      <a:gd name="connsiteY10" fmla="*/ 27432 h 27432"/>
                      <a:gd name="connsiteX11" fmla="*/ 2790081 w 4882642"/>
                      <a:gd name="connsiteY11" fmla="*/ 27432 h 27432"/>
                      <a:gd name="connsiteX12" fmla="*/ 2141387 w 4882642"/>
                      <a:gd name="connsiteY12" fmla="*/ 27432 h 27432"/>
                      <a:gd name="connsiteX13" fmla="*/ 1590346 w 4882642"/>
                      <a:gd name="connsiteY13" fmla="*/ 27432 h 27432"/>
                      <a:gd name="connsiteX14" fmla="*/ 844000 w 4882642"/>
                      <a:gd name="connsiteY14" fmla="*/ 27432 h 27432"/>
                      <a:gd name="connsiteX15" fmla="*/ 0 w 4882642"/>
                      <a:gd name="connsiteY15" fmla="*/ 27432 h 27432"/>
                      <a:gd name="connsiteX16" fmla="*/ 0 w 4882642"/>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2642" h="27432" fill="none" extrusionOk="0">
                        <a:moveTo>
                          <a:pt x="0" y="0"/>
                        </a:moveTo>
                        <a:cubicBezTo>
                          <a:pt x="283896" y="15806"/>
                          <a:pt x="476914" y="-5705"/>
                          <a:pt x="648694" y="0"/>
                        </a:cubicBezTo>
                        <a:cubicBezTo>
                          <a:pt x="820474" y="5705"/>
                          <a:pt x="992491" y="-2560"/>
                          <a:pt x="1199735" y="0"/>
                        </a:cubicBezTo>
                        <a:cubicBezTo>
                          <a:pt x="1406979" y="2560"/>
                          <a:pt x="1535106" y="-12373"/>
                          <a:pt x="1799602" y="0"/>
                        </a:cubicBezTo>
                        <a:cubicBezTo>
                          <a:pt x="2064098" y="12373"/>
                          <a:pt x="2220857" y="34016"/>
                          <a:pt x="2545949" y="0"/>
                        </a:cubicBezTo>
                        <a:cubicBezTo>
                          <a:pt x="2871041" y="-34016"/>
                          <a:pt x="2930967" y="-6551"/>
                          <a:pt x="3194643" y="0"/>
                        </a:cubicBezTo>
                        <a:cubicBezTo>
                          <a:pt x="3458319" y="6551"/>
                          <a:pt x="3590719" y="-27970"/>
                          <a:pt x="3794510" y="0"/>
                        </a:cubicBezTo>
                        <a:cubicBezTo>
                          <a:pt x="3998301" y="27970"/>
                          <a:pt x="4343090" y="-39667"/>
                          <a:pt x="4882642" y="0"/>
                        </a:cubicBezTo>
                        <a:cubicBezTo>
                          <a:pt x="4881669" y="8304"/>
                          <a:pt x="4882164" y="21512"/>
                          <a:pt x="4882642" y="27432"/>
                        </a:cubicBezTo>
                        <a:cubicBezTo>
                          <a:pt x="4608564" y="7308"/>
                          <a:pt x="4394312" y="56256"/>
                          <a:pt x="4185122" y="27432"/>
                        </a:cubicBezTo>
                        <a:cubicBezTo>
                          <a:pt x="3975932" y="-1392"/>
                          <a:pt x="3827783" y="51583"/>
                          <a:pt x="3585254" y="27432"/>
                        </a:cubicBezTo>
                        <a:cubicBezTo>
                          <a:pt x="3342725" y="3281"/>
                          <a:pt x="3165015" y="17373"/>
                          <a:pt x="2790081" y="27432"/>
                        </a:cubicBezTo>
                        <a:cubicBezTo>
                          <a:pt x="2415147" y="37491"/>
                          <a:pt x="2453830" y="6816"/>
                          <a:pt x="2141387" y="27432"/>
                        </a:cubicBezTo>
                        <a:cubicBezTo>
                          <a:pt x="1828944" y="48048"/>
                          <a:pt x="1774219" y="17790"/>
                          <a:pt x="1590346" y="27432"/>
                        </a:cubicBezTo>
                        <a:cubicBezTo>
                          <a:pt x="1406473" y="37074"/>
                          <a:pt x="1200327" y="18527"/>
                          <a:pt x="844000" y="27432"/>
                        </a:cubicBezTo>
                        <a:cubicBezTo>
                          <a:pt x="487673" y="36337"/>
                          <a:pt x="322314" y="2648"/>
                          <a:pt x="0" y="27432"/>
                        </a:cubicBezTo>
                        <a:cubicBezTo>
                          <a:pt x="-1048" y="14992"/>
                          <a:pt x="-1120" y="7447"/>
                          <a:pt x="0" y="0"/>
                        </a:cubicBezTo>
                        <a:close/>
                      </a:path>
                      <a:path w="4882642" h="27432" stroke="0" extrusionOk="0">
                        <a:moveTo>
                          <a:pt x="0" y="0"/>
                        </a:moveTo>
                        <a:cubicBezTo>
                          <a:pt x="238803" y="9040"/>
                          <a:pt x="494861" y="-4831"/>
                          <a:pt x="648694" y="0"/>
                        </a:cubicBezTo>
                        <a:cubicBezTo>
                          <a:pt x="802527" y="4831"/>
                          <a:pt x="991643" y="12575"/>
                          <a:pt x="1199735" y="0"/>
                        </a:cubicBezTo>
                        <a:cubicBezTo>
                          <a:pt x="1407827" y="-12575"/>
                          <a:pt x="1757315" y="9056"/>
                          <a:pt x="1994908" y="0"/>
                        </a:cubicBezTo>
                        <a:cubicBezTo>
                          <a:pt x="2232501" y="-9056"/>
                          <a:pt x="2370188" y="18797"/>
                          <a:pt x="2643602" y="0"/>
                        </a:cubicBezTo>
                        <a:cubicBezTo>
                          <a:pt x="2917016" y="-18797"/>
                          <a:pt x="3036387" y="10091"/>
                          <a:pt x="3292296" y="0"/>
                        </a:cubicBezTo>
                        <a:cubicBezTo>
                          <a:pt x="3548205" y="-10091"/>
                          <a:pt x="3892824" y="6516"/>
                          <a:pt x="4087469" y="0"/>
                        </a:cubicBezTo>
                        <a:cubicBezTo>
                          <a:pt x="4282114" y="-6516"/>
                          <a:pt x="4487997" y="-16222"/>
                          <a:pt x="4882642" y="0"/>
                        </a:cubicBezTo>
                        <a:cubicBezTo>
                          <a:pt x="4883127" y="9333"/>
                          <a:pt x="4883920" y="19699"/>
                          <a:pt x="4882642" y="27432"/>
                        </a:cubicBezTo>
                        <a:cubicBezTo>
                          <a:pt x="4665479" y="53358"/>
                          <a:pt x="4455363" y="34051"/>
                          <a:pt x="4282775" y="27432"/>
                        </a:cubicBezTo>
                        <a:cubicBezTo>
                          <a:pt x="4110187" y="20813"/>
                          <a:pt x="3781952" y="37808"/>
                          <a:pt x="3585254" y="27432"/>
                        </a:cubicBezTo>
                        <a:cubicBezTo>
                          <a:pt x="3388556" y="17056"/>
                          <a:pt x="3084641" y="41802"/>
                          <a:pt x="2887734" y="27432"/>
                        </a:cubicBezTo>
                        <a:cubicBezTo>
                          <a:pt x="2690827" y="13062"/>
                          <a:pt x="2491613" y="5294"/>
                          <a:pt x="2239040" y="27432"/>
                        </a:cubicBezTo>
                        <a:cubicBezTo>
                          <a:pt x="1986467" y="49570"/>
                          <a:pt x="1795483" y="63015"/>
                          <a:pt x="1443867" y="27432"/>
                        </a:cubicBezTo>
                        <a:cubicBezTo>
                          <a:pt x="1092251" y="-8151"/>
                          <a:pt x="850619" y="43704"/>
                          <a:pt x="648694" y="27432"/>
                        </a:cubicBezTo>
                        <a:cubicBezTo>
                          <a:pt x="446769" y="11160"/>
                          <a:pt x="306471" y="26408"/>
                          <a:pt x="0" y="27432"/>
                        </a:cubicBezTo>
                        <a:cubicBezTo>
                          <a:pt x="211" y="18145"/>
                          <a:pt x="120" y="648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5"/>
          <p:cNvSpPr txBox="1"/>
          <p:nvPr/>
        </p:nvSpPr>
        <p:spPr>
          <a:xfrm>
            <a:off x="946404" y="4210812"/>
            <a:ext cx="8349996" cy="5116068"/>
          </a:xfrm>
          <a:prstGeom prst="rect">
            <a:avLst/>
          </a:prstGeom>
        </p:spPr>
        <p:txBody>
          <a:bodyPr vert="horz" lIns="91440" tIns="45720" rIns="91440" bIns="45720" rtlCol="0" anchor="t">
            <a:normAutofit/>
          </a:bodyPr>
          <a:lstStyle/>
          <a:p>
            <a:pPr>
              <a:lnSpc>
                <a:spcPct val="90000"/>
              </a:lnSpc>
              <a:spcAft>
                <a:spcPts val="600"/>
              </a:spcAft>
            </a:pPr>
            <a:r>
              <a:rPr lang="en-US" sz="4800" b="1" dirty="0">
                <a:solidFill>
                  <a:schemeClr val="bg1"/>
                </a:solidFill>
              </a:rPr>
              <a:t>Show how </a:t>
            </a:r>
            <a:r>
              <a:rPr lang="en-US" sz="4800" b="1" dirty="0">
                <a:solidFill>
                  <a:schemeClr val="bg1"/>
                </a:solidFill>
                <a:highlight>
                  <a:srgbClr val="F610A1"/>
                </a:highlight>
              </a:rPr>
              <a:t>the economy and political choices</a:t>
            </a:r>
            <a:r>
              <a:rPr lang="en-US" sz="4800" b="1" dirty="0">
                <a:solidFill>
                  <a:schemeClr val="bg1"/>
                </a:solidFill>
              </a:rPr>
              <a:t> have locked people in poverty and low incomes. </a:t>
            </a:r>
          </a:p>
          <a:p>
            <a:pPr>
              <a:lnSpc>
                <a:spcPct val="90000"/>
              </a:lnSpc>
              <a:spcAft>
                <a:spcPts val="600"/>
              </a:spcAft>
            </a:pPr>
            <a:r>
              <a:rPr lang="en-US" sz="4800" b="1" dirty="0">
                <a:solidFill>
                  <a:schemeClr val="bg1"/>
                </a:solidFill>
              </a:rPr>
              <a:t>Show the </a:t>
            </a:r>
            <a:r>
              <a:rPr lang="en-US" sz="4800" b="1" dirty="0">
                <a:solidFill>
                  <a:schemeClr val="bg1"/>
                </a:solidFill>
                <a:highlight>
                  <a:srgbClr val="F610A1"/>
                </a:highlight>
              </a:rPr>
              <a:t>structural, ‘big-picture</a:t>
            </a:r>
            <a:r>
              <a:rPr lang="en-US" sz="4800" b="1" dirty="0">
                <a:solidFill>
                  <a:schemeClr val="bg1"/>
                </a:solidFill>
              </a:rPr>
              <a:t>’ solutions.</a:t>
            </a:r>
          </a:p>
        </p:txBody>
      </p:sp>
      <p:pic>
        <p:nvPicPr>
          <p:cNvPr id="2" name="Picture 11">
            <a:extLst>
              <a:ext uri="{FF2B5EF4-FFF2-40B4-BE49-F238E27FC236}">
                <a16:creationId xmlns:a16="http://schemas.microsoft.com/office/drawing/2014/main" id="{DEF7B55B-BF48-BAA0-F0A3-78FA15E59C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365926" y="-1181100"/>
            <a:ext cx="7848600" cy="7848600"/>
          </a:xfrm>
          <a:prstGeom prst="rect">
            <a:avLst/>
          </a:prstGeom>
        </p:spPr>
      </p:pic>
      <p:sp>
        <p:nvSpPr>
          <p:cNvPr id="3" name="TextBox 4">
            <a:extLst>
              <a:ext uri="{FF2B5EF4-FFF2-40B4-BE49-F238E27FC236}">
                <a16:creationId xmlns:a16="http://schemas.microsoft.com/office/drawing/2014/main" id="{25315C36-464E-5CCA-D84A-F75A799B77A2}"/>
              </a:ext>
            </a:extLst>
          </p:cNvPr>
          <p:cNvSpPr txBox="1"/>
          <p:nvPr/>
        </p:nvSpPr>
        <p:spPr>
          <a:xfrm>
            <a:off x="14407719" y="3402898"/>
            <a:ext cx="3740007" cy="1615827"/>
          </a:xfrm>
          <a:prstGeom prst="rect">
            <a:avLst/>
          </a:prstGeom>
        </p:spPr>
        <p:txBody>
          <a:bodyPr wrap="square" lIns="0" tIns="0" rIns="0" bIns="0" rtlCol="0" anchor="t">
            <a:spAutoFit/>
          </a:bodyPr>
          <a:lstStyle/>
          <a:p>
            <a:pPr>
              <a:lnSpc>
                <a:spcPts val="7206"/>
              </a:lnSpc>
            </a:pPr>
            <a:r>
              <a:rPr lang="en-US" sz="24000" b="1" dirty="0">
                <a:solidFill>
                  <a:schemeClr val="bg1"/>
                </a:solidFill>
                <a:latin typeface="League Spartan"/>
              </a:rPr>
              <a:t>9</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195F7"/>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6"/>
          <p:cNvSpPr txBox="1"/>
          <p:nvPr/>
        </p:nvSpPr>
        <p:spPr>
          <a:xfrm>
            <a:off x="946404" y="959280"/>
            <a:ext cx="9645396" cy="2578608"/>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000" b="1" kern="1200" dirty="0">
                <a:solidFill>
                  <a:schemeClr val="bg1"/>
                </a:solidFill>
                <a:latin typeface="+mj-lt"/>
                <a:ea typeface="+mj-ea"/>
                <a:cs typeface="+mj-cs"/>
              </a:rPr>
              <a:t>Show the lived experience of poverty </a:t>
            </a:r>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917" y="3860634"/>
            <a:ext cx="4882642" cy="27432"/>
          </a:xfrm>
          <a:custGeom>
            <a:avLst/>
            <a:gdLst>
              <a:gd name="connsiteX0" fmla="*/ 0 w 4882642"/>
              <a:gd name="connsiteY0" fmla="*/ 0 h 27432"/>
              <a:gd name="connsiteX1" fmla="*/ 648694 w 4882642"/>
              <a:gd name="connsiteY1" fmla="*/ 0 h 27432"/>
              <a:gd name="connsiteX2" fmla="*/ 1199735 w 4882642"/>
              <a:gd name="connsiteY2" fmla="*/ 0 h 27432"/>
              <a:gd name="connsiteX3" fmla="*/ 1799602 w 4882642"/>
              <a:gd name="connsiteY3" fmla="*/ 0 h 27432"/>
              <a:gd name="connsiteX4" fmla="*/ 2545949 w 4882642"/>
              <a:gd name="connsiteY4" fmla="*/ 0 h 27432"/>
              <a:gd name="connsiteX5" fmla="*/ 3194643 w 4882642"/>
              <a:gd name="connsiteY5" fmla="*/ 0 h 27432"/>
              <a:gd name="connsiteX6" fmla="*/ 3794510 w 4882642"/>
              <a:gd name="connsiteY6" fmla="*/ 0 h 27432"/>
              <a:gd name="connsiteX7" fmla="*/ 4882642 w 4882642"/>
              <a:gd name="connsiteY7" fmla="*/ 0 h 27432"/>
              <a:gd name="connsiteX8" fmla="*/ 4882642 w 4882642"/>
              <a:gd name="connsiteY8" fmla="*/ 27432 h 27432"/>
              <a:gd name="connsiteX9" fmla="*/ 4185122 w 4882642"/>
              <a:gd name="connsiteY9" fmla="*/ 27432 h 27432"/>
              <a:gd name="connsiteX10" fmla="*/ 3585254 w 4882642"/>
              <a:gd name="connsiteY10" fmla="*/ 27432 h 27432"/>
              <a:gd name="connsiteX11" fmla="*/ 2790081 w 4882642"/>
              <a:gd name="connsiteY11" fmla="*/ 27432 h 27432"/>
              <a:gd name="connsiteX12" fmla="*/ 2141387 w 4882642"/>
              <a:gd name="connsiteY12" fmla="*/ 27432 h 27432"/>
              <a:gd name="connsiteX13" fmla="*/ 1590346 w 4882642"/>
              <a:gd name="connsiteY13" fmla="*/ 27432 h 27432"/>
              <a:gd name="connsiteX14" fmla="*/ 844000 w 4882642"/>
              <a:gd name="connsiteY14" fmla="*/ 27432 h 27432"/>
              <a:gd name="connsiteX15" fmla="*/ 0 w 4882642"/>
              <a:gd name="connsiteY15" fmla="*/ 27432 h 27432"/>
              <a:gd name="connsiteX16" fmla="*/ 0 w 4882642"/>
              <a:gd name="connsiteY16" fmla="*/ 0 h 27432"/>
              <a:gd name="connsiteX0" fmla="*/ 0 w 4882642"/>
              <a:gd name="connsiteY0" fmla="*/ 0 h 27432"/>
              <a:gd name="connsiteX1" fmla="*/ 648694 w 4882642"/>
              <a:gd name="connsiteY1" fmla="*/ 0 h 27432"/>
              <a:gd name="connsiteX2" fmla="*/ 1199735 w 4882642"/>
              <a:gd name="connsiteY2" fmla="*/ 0 h 27432"/>
              <a:gd name="connsiteX3" fmla="*/ 1994908 w 4882642"/>
              <a:gd name="connsiteY3" fmla="*/ 0 h 27432"/>
              <a:gd name="connsiteX4" fmla="*/ 2643602 w 4882642"/>
              <a:gd name="connsiteY4" fmla="*/ 0 h 27432"/>
              <a:gd name="connsiteX5" fmla="*/ 3292296 w 4882642"/>
              <a:gd name="connsiteY5" fmla="*/ 0 h 27432"/>
              <a:gd name="connsiteX6" fmla="*/ 4087469 w 4882642"/>
              <a:gd name="connsiteY6" fmla="*/ 0 h 27432"/>
              <a:gd name="connsiteX7" fmla="*/ 4882642 w 4882642"/>
              <a:gd name="connsiteY7" fmla="*/ 0 h 27432"/>
              <a:gd name="connsiteX8" fmla="*/ 4882642 w 4882642"/>
              <a:gd name="connsiteY8" fmla="*/ 27432 h 27432"/>
              <a:gd name="connsiteX9" fmla="*/ 4282775 w 4882642"/>
              <a:gd name="connsiteY9" fmla="*/ 27432 h 27432"/>
              <a:gd name="connsiteX10" fmla="*/ 3585254 w 4882642"/>
              <a:gd name="connsiteY10" fmla="*/ 27432 h 27432"/>
              <a:gd name="connsiteX11" fmla="*/ 2887734 w 4882642"/>
              <a:gd name="connsiteY11" fmla="*/ 27432 h 27432"/>
              <a:gd name="connsiteX12" fmla="*/ 2239040 w 4882642"/>
              <a:gd name="connsiteY12" fmla="*/ 27432 h 27432"/>
              <a:gd name="connsiteX13" fmla="*/ 1443867 w 4882642"/>
              <a:gd name="connsiteY13" fmla="*/ 27432 h 27432"/>
              <a:gd name="connsiteX14" fmla="*/ 648694 w 4882642"/>
              <a:gd name="connsiteY14" fmla="*/ 27432 h 27432"/>
              <a:gd name="connsiteX15" fmla="*/ 0 w 4882642"/>
              <a:gd name="connsiteY15" fmla="*/ 27432 h 27432"/>
              <a:gd name="connsiteX16" fmla="*/ 0 w 4882642"/>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2642" h="27432" fill="none" extrusionOk="0">
                <a:moveTo>
                  <a:pt x="0" y="0"/>
                </a:moveTo>
                <a:cubicBezTo>
                  <a:pt x="282422" y="50852"/>
                  <a:pt x="501396" y="-20227"/>
                  <a:pt x="648694" y="0"/>
                </a:cubicBezTo>
                <a:cubicBezTo>
                  <a:pt x="799812" y="38507"/>
                  <a:pt x="959489" y="-800"/>
                  <a:pt x="1199735" y="0"/>
                </a:cubicBezTo>
                <a:cubicBezTo>
                  <a:pt x="1414420" y="17294"/>
                  <a:pt x="1508747" y="1527"/>
                  <a:pt x="1799602" y="0"/>
                </a:cubicBezTo>
                <a:cubicBezTo>
                  <a:pt x="2066440" y="-1017"/>
                  <a:pt x="2195650" y="32589"/>
                  <a:pt x="2545949" y="0"/>
                </a:cubicBezTo>
                <a:cubicBezTo>
                  <a:pt x="2873794" y="-31645"/>
                  <a:pt x="2929952" y="-3485"/>
                  <a:pt x="3194643" y="0"/>
                </a:cubicBezTo>
                <a:cubicBezTo>
                  <a:pt x="3454854" y="13507"/>
                  <a:pt x="3583403" y="-37677"/>
                  <a:pt x="3794510" y="0"/>
                </a:cubicBezTo>
                <a:cubicBezTo>
                  <a:pt x="4006689" y="30598"/>
                  <a:pt x="4340446" y="-94541"/>
                  <a:pt x="4882642" y="0"/>
                </a:cubicBezTo>
                <a:cubicBezTo>
                  <a:pt x="4881830" y="8405"/>
                  <a:pt x="4881054" y="21756"/>
                  <a:pt x="4882642" y="27432"/>
                </a:cubicBezTo>
                <a:cubicBezTo>
                  <a:pt x="4602011" y="27736"/>
                  <a:pt x="4385273" y="27792"/>
                  <a:pt x="4185122" y="27432"/>
                </a:cubicBezTo>
                <a:cubicBezTo>
                  <a:pt x="4006416" y="-24290"/>
                  <a:pt x="3836508" y="36434"/>
                  <a:pt x="3585254" y="27432"/>
                </a:cubicBezTo>
                <a:cubicBezTo>
                  <a:pt x="3336147" y="759"/>
                  <a:pt x="3187969" y="-5198"/>
                  <a:pt x="2790081" y="27432"/>
                </a:cubicBezTo>
                <a:cubicBezTo>
                  <a:pt x="2412999" y="38696"/>
                  <a:pt x="2457514" y="16798"/>
                  <a:pt x="2141387" y="27432"/>
                </a:cubicBezTo>
                <a:cubicBezTo>
                  <a:pt x="1838990" y="46054"/>
                  <a:pt x="1771634" y="27462"/>
                  <a:pt x="1590346" y="27432"/>
                </a:cubicBezTo>
                <a:cubicBezTo>
                  <a:pt x="1444790" y="48064"/>
                  <a:pt x="1195028" y="1250"/>
                  <a:pt x="844000" y="27432"/>
                </a:cubicBezTo>
                <a:cubicBezTo>
                  <a:pt x="493299" y="36516"/>
                  <a:pt x="334969" y="15761"/>
                  <a:pt x="0" y="27432"/>
                </a:cubicBezTo>
                <a:cubicBezTo>
                  <a:pt x="-476" y="15539"/>
                  <a:pt x="-411" y="9181"/>
                  <a:pt x="0" y="0"/>
                </a:cubicBezTo>
                <a:close/>
              </a:path>
              <a:path w="4882642" h="27432" stroke="0" extrusionOk="0">
                <a:moveTo>
                  <a:pt x="0" y="0"/>
                </a:moveTo>
                <a:cubicBezTo>
                  <a:pt x="253027" y="23111"/>
                  <a:pt x="491193" y="-9736"/>
                  <a:pt x="648694" y="0"/>
                </a:cubicBezTo>
                <a:cubicBezTo>
                  <a:pt x="774418" y="32734"/>
                  <a:pt x="1004421" y="15443"/>
                  <a:pt x="1199735" y="0"/>
                </a:cubicBezTo>
                <a:cubicBezTo>
                  <a:pt x="1414066" y="-19237"/>
                  <a:pt x="1745615" y="-11843"/>
                  <a:pt x="1994908" y="0"/>
                </a:cubicBezTo>
                <a:cubicBezTo>
                  <a:pt x="2228376" y="-7139"/>
                  <a:pt x="2371916" y="44711"/>
                  <a:pt x="2643602" y="0"/>
                </a:cubicBezTo>
                <a:cubicBezTo>
                  <a:pt x="2914314" y="-21888"/>
                  <a:pt x="3044662" y="1137"/>
                  <a:pt x="3292296" y="0"/>
                </a:cubicBezTo>
                <a:cubicBezTo>
                  <a:pt x="3560253" y="4721"/>
                  <a:pt x="3901562" y="8014"/>
                  <a:pt x="4087469" y="0"/>
                </a:cubicBezTo>
                <a:cubicBezTo>
                  <a:pt x="4275340" y="-4038"/>
                  <a:pt x="4487843" y="-21532"/>
                  <a:pt x="4882642" y="0"/>
                </a:cubicBezTo>
                <a:cubicBezTo>
                  <a:pt x="4883146" y="9145"/>
                  <a:pt x="4884401" y="18278"/>
                  <a:pt x="4882642" y="27432"/>
                </a:cubicBezTo>
                <a:cubicBezTo>
                  <a:pt x="4640452" y="55312"/>
                  <a:pt x="4469276" y="12389"/>
                  <a:pt x="4282775" y="27432"/>
                </a:cubicBezTo>
                <a:cubicBezTo>
                  <a:pt x="4127518" y="7175"/>
                  <a:pt x="3830432" y="34045"/>
                  <a:pt x="3585254" y="27432"/>
                </a:cubicBezTo>
                <a:cubicBezTo>
                  <a:pt x="3397964" y="-19363"/>
                  <a:pt x="3088373" y="27783"/>
                  <a:pt x="2887734" y="27432"/>
                </a:cubicBezTo>
                <a:cubicBezTo>
                  <a:pt x="2686715" y="33491"/>
                  <a:pt x="2471858" y="-15874"/>
                  <a:pt x="2239040" y="27432"/>
                </a:cubicBezTo>
                <a:cubicBezTo>
                  <a:pt x="2010727" y="69105"/>
                  <a:pt x="1750352" y="75633"/>
                  <a:pt x="1443867" y="27432"/>
                </a:cubicBezTo>
                <a:cubicBezTo>
                  <a:pt x="1059802" y="3232"/>
                  <a:pt x="850219" y="23727"/>
                  <a:pt x="648694" y="27432"/>
                </a:cubicBezTo>
                <a:cubicBezTo>
                  <a:pt x="414440" y="23153"/>
                  <a:pt x="304476" y="56600"/>
                  <a:pt x="0" y="27432"/>
                </a:cubicBezTo>
                <a:cubicBezTo>
                  <a:pt x="-736" y="17315"/>
                  <a:pt x="432" y="6508"/>
                  <a:pt x="0" y="0"/>
                </a:cubicBezTo>
                <a:close/>
              </a:path>
              <a:path w="4882642" h="27432" fill="none" stroke="0" extrusionOk="0">
                <a:moveTo>
                  <a:pt x="0" y="0"/>
                </a:moveTo>
                <a:cubicBezTo>
                  <a:pt x="278307" y="12359"/>
                  <a:pt x="458140" y="1341"/>
                  <a:pt x="648694" y="0"/>
                </a:cubicBezTo>
                <a:cubicBezTo>
                  <a:pt x="837654" y="9322"/>
                  <a:pt x="968082" y="-1784"/>
                  <a:pt x="1199735" y="0"/>
                </a:cubicBezTo>
                <a:cubicBezTo>
                  <a:pt x="1403481" y="5976"/>
                  <a:pt x="1529540" y="18391"/>
                  <a:pt x="1799602" y="0"/>
                </a:cubicBezTo>
                <a:cubicBezTo>
                  <a:pt x="2060949" y="10650"/>
                  <a:pt x="2230517" y="38632"/>
                  <a:pt x="2545949" y="0"/>
                </a:cubicBezTo>
                <a:cubicBezTo>
                  <a:pt x="2872552" y="-33837"/>
                  <a:pt x="2933189" y="-11123"/>
                  <a:pt x="3194643" y="0"/>
                </a:cubicBezTo>
                <a:cubicBezTo>
                  <a:pt x="3425833" y="1576"/>
                  <a:pt x="3570403" y="-8842"/>
                  <a:pt x="3794510" y="0"/>
                </a:cubicBezTo>
                <a:cubicBezTo>
                  <a:pt x="3994857" y="-4870"/>
                  <a:pt x="4333504" y="-26345"/>
                  <a:pt x="4882642" y="0"/>
                </a:cubicBezTo>
                <a:cubicBezTo>
                  <a:pt x="4882085" y="8537"/>
                  <a:pt x="4883564" y="21849"/>
                  <a:pt x="4882642" y="27432"/>
                </a:cubicBezTo>
                <a:cubicBezTo>
                  <a:pt x="4562314" y="-173"/>
                  <a:pt x="4430982" y="86245"/>
                  <a:pt x="4185122" y="27432"/>
                </a:cubicBezTo>
                <a:cubicBezTo>
                  <a:pt x="3986202" y="13896"/>
                  <a:pt x="3828751" y="61605"/>
                  <a:pt x="3585254" y="27432"/>
                </a:cubicBezTo>
                <a:cubicBezTo>
                  <a:pt x="3360279" y="30319"/>
                  <a:pt x="3187249" y="44608"/>
                  <a:pt x="2790081" y="27432"/>
                </a:cubicBezTo>
                <a:cubicBezTo>
                  <a:pt x="2423355" y="30305"/>
                  <a:pt x="2455688" y="-1923"/>
                  <a:pt x="2141387" y="27432"/>
                </a:cubicBezTo>
                <a:cubicBezTo>
                  <a:pt x="1826188" y="48501"/>
                  <a:pt x="1763258" y="10227"/>
                  <a:pt x="1590346" y="27432"/>
                </a:cubicBezTo>
                <a:cubicBezTo>
                  <a:pt x="1376289" y="34931"/>
                  <a:pt x="1198242" y="14277"/>
                  <a:pt x="844000" y="27432"/>
                </a:cubicBezTo>
                <a:cubicBezTo>
                  <a:pt x="489390" y="13107"/>
                  <a:pt x="304080" y="13295"/>
                  <a:pt x="0" y="27432"/>
                </a:cubicBezTo>
                <a:cubicBezTo>
                  <a:pt x="-1508" y="15815"/>
                  <a:pt x="-177" y="8147"/>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4882642"/>
                      <a:gd name="connsiteY0" fmla="*/ 0 h 27432"/>
                      <a:gd name="connsiteX1" fmla="*/ 648694 w 4882642"/>
                      <a:gd name="connsiteY1" fmla="*/ 0 h 27432"/>
                      <a:gd name="connsiteX2" fmla="*/ 1199735 w 4882642"/>
                      <a:gd name="connsiteY2" fmla="*/ 0 h 27432"/>
                      <a:gd name="connsiteX3" fmla="*/ 1799602 w 4882642"/>
                      <a:gd name="connsiteY3" fmla="*/ 0 h 27432"/>
                      <a:gd name="connsiteX4" fmla="*/ 2545949 w 4882642"/>
                      <a:gd name="connsiteY4" fmla="*/ 0 h 27432"/>
                      <a:gd name="connsiteX5" fmla="*/ 3194643 w 4882642"/>
                      <a:gd name="connsiteY5" fmla="*/ 0 h 27432"/>
                      <a:gd name="connsiteX6" fmla="*/ 3794510 w 4882642"/>
                      <a:gd name="connsiteY6" fmla="*/ 0 h 27432"/>
                      <a:gd name="connsiteX7" fmla="*/ 4882642 w 4882642"/>
                      <a:gd name="connsiteY7" fmla="*/ 0 h 27432"/>
                      <a:gd name="connsiteX8" fmla="*/ 4882642 w 4882642"/>
                      <a:gd name="connsiteY8" fmla="*/ 27432 h 27432"/>
                      <a:gd name="connsiteX9" fmla="*/ 4185122 w 4882642"/>
                      <a:gd name="connsiteY9" fmla="*/ 27432 h 27432"/>
                      <a:gd name="connsiteX10" fmla="*/ 3585254 w 4882642"/>
                      <a:gd name="connsiteY10" fmla="*/ 27432 h 27432"/>
                      <a:gd name="connsiteX11" fmla="*/ 2790081 w 4882642"/>
                      <a:gd name="connsiteY11" fmla="*/ 27432 h 27432"/>
                      <a:gd name="connsiteX12" fmla="*/ 2141387 w 4882642"/>
                      <a:gd name="connsiteY12" fmla="*/ 27432 h 27432"/>
                      <a:gd name="connsiteX13" fmla="*/ 1590346 w 4882642"/>
                      <a:gd name="connsiteY13" fmla="*/ 27432 h 27432"/>
                      <a:gd name="connsiteX14" fmla="*/ 844000 w 4882642"/>
                      <a:gd name="connsiteY14" fmla="*/ 27432 h 27432"/>
                      <a:gd name="connsiteX15" fmla="*/ 0 w 4882642"/>
                      <a:gd name="connsiteY15" fmla="*/ 27432 h 27432"/>
                      <a:gd name="connsiteX16" fmla="*/ 0 w 4882642"/>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2642" h="27432" fill="none" extrusionOk="0">
                        <a:moveTo>
                          <a:pt x="0" y="0"/>
                        </a:moveTo>
                        <a:cubicBezTo>
                          <a:pt x="283896" y="15806"/>
                          <a:pt x="476914" y="-5705"/>
                          <a:pt x="648694" y="0"/>
                        </a:cubicBezTo>
                        <a:cubicBezTo>
                          <a:pt x="820474" y="5705"/>
                          <a:pt x="992491" y="-2560"/>
                          <a:pt x="1199735" y="0"/>
                        </a:cubicBezTo>
                        <a:cubicBezTo>
                          <a:pt x="1406979" y="2560"/>
                          <a:pt x="1535106" y="-12373"/>
                          <a:pt x="1799602" y="0"/>
                        </a:cubicBezTo>
                        <a:cubicBezTo>
                          <a:pt x="2064098" y="12373"/>
                          <a:pt x="2220857" y="34016"/>
                          <a:pt x="2545949" y="0"/>
                        </a:cubicBezTo>
                        <a:cubicBezTo>
                          <a:pt x="2871041" y="-34016"/>
                          <a:pt x="2930967" y="-6551"/>
                          <a:pt x="3194643" y="0"/>
                        </a:cubicBezTo>
                        <a:cubicBezTo>
                          <a:pt x="3458319" y="6551"/>
                          <a:pt x="3590719" y="-27970"/>
                          <a:pt x="3794510" y="0"/>
                        </a:cubicBezTo>
                        <a:cubicBezTo>
                          <a:pt x="3998301" y="27970"/>
                          <a:pt x="4343090" y="-39667"/>
                          <a:pt x="4882642" y="0"/>
                        </a:cubicBezTo>
                        <a:cubicBezTo>
                          <a:pt x="4881669" y="8304"/>
                          <a:pt x="4882164" y="21512"/>
                          <a:pt x="4882642" y="27432"/>
                        </a:cubicBezTo>
                        <a:cubicBezTo>
                          <a:pt x="4608564" y="7308"/>
                          <a:pt x="4394312" y="56256"/>
                          <a:pt x="4185122" y="27432"/>
                        </a:cubicBezTo>
                        <a:cubicBezTo>
                          <a:pt x="3975932" y="-1392"/>
                          <a:pt x="3827783" y="51583"/>
                          <a:pt x="3585254" y="27432"/>
                        </a:cubicBezTo>
                        <a:cubicBezTo>
                          <a:pt x="3342725" y="3281"/>
                          <a:pt x="3165015" y="17373"/>
                          <a:pt x="2790081" y="27432"/>
                        </a:cubicBezTo>
                        <a:cubicBezTo>
                          <a:pt x="2415147" y="37491"/>
                          <a:pt x="2453830" y="6816"/>
                          <a:pt x="2141387" y="27432"/>
                        </a:cubicBezTo>
                        <a:cubicBezTo>
                          <a:pt x="1828944" y="48048"/>
                          <a:pt x="1774219" y="17790"/>
                          <a:pt x="1590346" y="27432"/>
                        </a:cubicBezTo>
                        <a:cubicBezTo>
                          <a:pt x="1406473" y="37074"/>
                          <a:pt x="1200327" y="18527"/>
                          <a:pt x="844000" y="27432"/>
                        </a:cubicBezTo>
                        <a:cubicBezTo>
                          <a:pt x="487673" y="36337"/>
                          <a:pt x="322314" y="2648"/>
                          <a:pt x="0" y="27432"/>
                        </a:cubicBezTo>
                        <a:cubicBezTo>
                          <a:pt x="-1048" y="14992"/>
                          <a:pt x="-1120" y="7447"/>
                          <a:pt x="0" y="0"/>
                        </a:cubicBezTo>
                        <a:close/>
                      </a:path>
                      <a:path w="4882642" h="27432" stroke="0" extrusionOk="0">
                        <a:moveTo>
                          <a:pt x="0" y="0"/>
                        </a:moveTo>
                        <a:cubicBezTo>
                          <a:pt x="238803" y="9040"/>
                          <a:pt x="494861" y="-4831"/>
                          <a:pt x="648694" y="0"/>
                        </a:cubicBezTo>
                        <a:cubicBezTo>
                          <a:pt x="802527" y="4831"/>
                          <a:pt x="991643" y="12575"/>
                          <a:pt x="1199735" y="0"/>
                        </a:cubicBezTo>
                        <a:cubicBezTo>
                          <a:pt x="1407827" y="-12575"/>
                          <a:pt x="1757315" y="9056"/>
                          <a:pt x="1994908" y="0"/>
                        </a:cubicBezTo>
                        <a:cubicBezTo>
                          <a:pt x="2232501" y="-9056"/>
                          <a:pt x="2370188" y="18797"/>
                          <a:pt x="2643602" y="0"/>
                        </a:cubicBezTo>
                        <a:cubicBezTo>
                          <a:pt x="2917016" y="-18797"/>
                          <a:pt x="3036387" y="10091"/>
                          <a:pt x="3292296" y="0"/>
                        </a:cubicBezTo>
                        <a:cubicBezTo>
                          <a:pt x="3548205" y="-10091"/>
                          <a:pt x="3892824" y="6516"/>
                          <a:pt x="4087469" y="0"/>
                        </a:cubicBezTo>
                        <a:cubicBezTo>
                          <a:pt x="4282114" y="-6516"/>
                          <a:pt x="4487997" y="-16222"/>
                          <a:pt x="4882642" y="0"/>
                        </a:cubicBezTo>
                        <a:cubicBezTo>
                          <a:pt x="4883127" y="9333"/>
                          <a:pt x="4883920" y="19699"/>
                          <a:pt x="4882642" y="27432"/>
                        </a:cubicBezTo>
                        <a:cubicBezTo>
                          <a:pt x="4665479" y="53358"/>
                          <a:pt x="4455363" y="34051"/>
                          <a:pt x="4282775" y="27432"/>
                        </a:cubicBezTo>
                        <a:cubicBezTo>
                          <a:pt x="4110187" y="20813"/>
                          <a:pt x="3781952" y="37808"/>
                          <a:pt x="3585254" y="27432"/>
                        </a:cubicBezTo>
                        <a:cubicBezTo>
                          <a:pt x="3388556" y="17056"/>
                          <a:pt x="3084641" y="41802"/>
                          <a:pt x="2887734" y="27432"/>
                        </a:cubicBezTo>
                        <a:cubicBezTo>
                          <a:pt x="2690827" y="13062"/>
                          <a:pt x="2491613" y="5294"/>
                          <a:pt x="2239040" y="27432"/>
                        </a:cubicBezTo>
                        <a:cubicBezTo>
                          <a:pt x="1986467" y="49570"/>
                          <a:pt x="1795483" y="63015"/>
                          <a:pt x="1443867" y="27432"/>
                        </a:cubicBezTo>
                        <a:cubicBezTo>
                          <a:pt x="1092251" y="-8151"/>
                          <a:pt x="850619" y="43704"/>
                          <a:pt x="648694" y="27432"/>
                        </a:cubicBezTo>
                        <a:cubicBezTo>
                          <a:pt x="446769" y="11160"/>
                          <a:pt x="306471" y="26408"/>
                          <a:pt x="0" y="27432"/>
                        </a:cubicBezTo>
                        <a:cubicBezTo>
                          <a:pt x="211" y="18145"/>
                          <a:pt x="120" y="648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4"/>
          <p:cNvSpPr txBox="1"/>
          <p:nvPr/>
        </p:nvSpPr>
        <p:spPr>
          <a:xfrm>
            <a:off x="946404" y="4210812"/>
            <a:ext cx="9264396" cy="5116068"/>
          </a:xfrm>
          <a:prstGeom prst="rect">
            <a:avLst/>
          </a:prstGeom>
        </p:spPr>
        <p:txBody>
          <a:bodyPr vert="horz" lIns="91440" tIns="45720" rIns="91440" bIns="45720" rtlCol="0" anchor="t">
            <a:normAutofit/>
          </a:bodyPr>
          <a:lstStyle/>
          <a:p>
            <a:pPr>
              <a:lnSpc>
                <a:spcPct val="90000"/>
              </a:lnSpc>
              <a:spcAft>
                <a:spcPts val="600"/>
              </a:spcAft>
            </a:pPr>
            <a:r>
              <a:rPr lang="en-US" sz="5400" b="1" dirty="0">
                <a:solidFill>
                  <a:schemeClr val="bg1"/>
                </a:solidFill>
              </a:rPr>
              <a:t>Demonstrate the lived experience of poverty </a:t>
            </a:r>
            <a:r>
              <a:rPr lang="en-US" sz="5400" b="1" dirty="0">
                <a:solidFill>
                  <a:schemeClr val="bg1"/>
                </a:solidFill>
                <a:highlight>
                  <a:srgbClr val="F610A1"/>
                </a:highlight>
              </a:rPr>
              <a:t>rather than focusing on its prevalence</a:t>
            </a:r>
            <a:r>
              <a:rPr lang="en-US" sz="5400" b="1" dirty="0">
                <a:solidFill>
                  <a:schemeClr val="bg1"/>
                </a:solidFill>
              </a:rPr>
              <a:t>.</a:t>
            </a:r>
          </a:p>
          <a:p>
            <a:pPr indent="-228600">
              <a:lnSpc>
                <a:spcPct val="90000"/>
              </a:lnSpc>
              <a:spcAft>
                <a:spcPts val="600"/>
              </a:spcAft>
              <a:buFont typeface="Arial" panose="020B0604020202020204" pitchFamily="34" charset="0"/>
              <a:buChar char="•"/>
            </a:pPr>
            <a:endParaRPr lang="en-US" sz="5400" b="1" dirty="0"/>
          </a:p>
        </p:txBody>
      </p:sp>
      <p:pic>
        <p:nvPicPr>
          <p:cNvPr id="2" name="Picture 11">
            <a:extLst>
              <a:ext uri="{FF2B5EF4-FFF2-40B4-BE49-F238E27FC236}">
                <a16:creationId xmlns:a16="http://schemas.microsoft.com/office/drawing/2014/main" id="{707F92DB-D62C-1B2B-B77B-D41B2676F7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163396" y="-1181100"/>
            <a:ext cx="7051130" cy="7051130"/>
          </a:xfrm>
          <a:prstGeom prst="rect">
            <a:avLst/>
          </a:prstGeom>
        </p:spPr>
      </p:pic>
      <p:sp>
        <p:nvSpPr>
          <p:cNvPr id="3" name="TextBox 4">
            <a:extLst>
              <a:ext uri="{FF2B5EF4-FFF2-40B4-BE49-F238E27FC236}">
                <a16:creationId xmlns:a16="http://schemas.microsoft.com/office/drawing/2014/main" id="{0BB33EBC-5E76-25B8-FB84-01E0BF6D6237}"/>
              </a:ext>
            </a:extLst>
          </p:cNvPr>
          <p:cNvSpPr txBox="1"/>
          <p:nvPr/>
        </p:nvSpPr>
        <p:spPr>
          <a:xfrm>
            <a:off x="14058186" y="3080152"/>
            <a:ext cx="3746402" cy="1615827"/>
          </a:xfrm>
          <a:prstGeom prst="rect">
            <a:avLst/>
          </a:prstGeom>
        </p:spPr>
        <p:txBody>
          <a:bodyPr wrap="square" lIns="0" tIns="0" rIns="0" bIns="0" rtlCol="0" anchor="t">
            <a:spAutoFit/>
          </a:bodyPr>
          <a:lstStyle/>
          <a:p>
            <a:pPr>
              <a:lnSpc>
                <a:spcPts val="7206"/>
              </a:lnSpc>
            </a:pPr>
            <a:r>
              <a:rPr lang="en-US" sz="24000" b="1" dirty="0">
                <a:solidFill>
                  <a:schemeClr val="bg1"/>
                </a:solidFill>
                <a:latin typeface="League Spartan"/>
              </a:rPr>
              <a:t>10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195F7"/>
        </a:solidFill>
        <a:effectLst/>
      </p:bgPr>
    </p:bg>
    <p:spTree>
      <p:nvGrpSpPr>
        <p:cNvPr id="1" name=""/>
        <p:cNvGrpSpPr/>
        <p:nvPr/>
      </p:nvGrpSpPr>
      <p:grpSpPr>
        <a:xfrm>
          <a:off x="0" y="0"/>
          <a:ext cx="0" cy="0"/>
          <a:chOff x="0" y="0"/>
          <a:chExt cx="0" cy="0"/>
        </a:xfrm>
      </p:grpSpPr>
      <p:sp>
        <p:nvSpPr>
          <p:cNvPr id="4" name="TextBox 4"/>
          <p:cNvSpPr txBox="1"/>
          <p:nvPr/>
        </p:nvSpPr>
        <p:spPr>
          <a:xfrm>
            <a:off x="918857" y="896115"/>
            <a:ext cx="12710802" cy="923330"/>
          </a:xfrm>
          <a:prstGeom prst="rect">
            <a:avLst/>
          </a:prstGeom>
        </p:spPr>
        <p:txBody>
          <a:bodyPr lIns="0" tIns="0" rIns="0" bIns="0" rtlCol="0" anchor="t">
            <a:spAutoFit/>
          </a:bodyPr>
          <a:lstStyle/>
          <a:p>
            <a:pPr>
              <a:lnSpc>
                <a:spcPts val="7185"/>
              </a:lnSpc>
            </a:pPr>
            <a:r>
              <a:rPr lang="en-US" sz="6000" b="1" dirty="0">
                <a:solidFill>
                  <a:schemeClr val="bg1"/>
                </a:solidFill>
                <a:latin typeface="League Spartan"/>
              </a:rPr>
              <a:t>Developing your messages</a:t>
            </a:r>
          </a:p>
        </p:txBody>
      </p:sp>
      <p:grpSp>
        <p:nvGrpSpPr>
          <p:cNvPr id="2" name="Group 1">
            <a:extLst>
              <a:ext uri="{FF2B5EF4-FFF2-40B4-BE49-F238E27FC236}">
                <a16:creationId xmlns:a16="http://schemas.microsoft.com/office/drawing/2014/main" id="{EA151DC6-4601-E0BC-577B-8568DCEDF208}"/>
              </a:ext>
            </a:extLst>
          </p:cNvPr>
          <p:cNvGrpSpPr/>
          <p:nvPr/>
        </p:nvGrpSpPr>
        <p:grpSpPr>
          <a:xfrm>
            <a:off x="2711979" y="2755123"/>
            <a:ext cx="13043958" cy="6939852"/>
            <a:chOff x="2711979" y="2755123"/>
            <a:chExt cx="13043958" cy="6939852"/>
          </a:xfrm>
        </p:grpSpPr>
        <p:sp>
          <p:nvSpPr>
            <p:cNvPr id="5" name="TextBox 5"/>
            <p:cNvSpPr txBox="1"/>
            <p:nvPr/>
          </p:nvSpPr>
          <p:spPr>
            <a:xfrm>
              <a:off x="6699805" y="2755123"/>
              <a:ext cx="4384342" cy="553998"/>
            </a:xfrm>
            <a:prstGeom prst="rect">
              <a:avLst/>
            </a:prstGeom>
          </p:spPr>
          <p:txBody>
            <a:bodyPr wrap="square" lIns="0" tIns="0" rIns="0" bIns="0" rtlCol="0" anchor="t">
              <a:spAutoFit/>
            </a:bodyPr>
            <a:lstStyle/>
            <a:p>
              <a:pPr>
                <a:lnSpc>
                  <a:spcPts val="3972"/>
                </a:lnSpc>
              </a:pPr>
              <a:r>
                <a:rPr lang="en-US" sz="4400" b="1" dirty="0">
                  <a:solidFill>
                    <a:schemeClr val="bg1"/>
                  </a:solidFill>
                  <a:latin typeface="League Spartan"/>
                </a:rPr>
                <a:t>Shared value</a:t>
              </a:r>
            </a:p>
          </p:txBody>
        </p:sp>
        <p:sp>
          <p:nvSpPr>
            <p:cNvPr id="6" name="TextBox 6"/>
            <p:cNvSpPr txBox="1"/>
            <p:nvPr/>
          </p:nvSpPr>
          <p:spPr>
            <a:xfrm>
              <a:off x="9811119" y="8558387"/>
              <a:ext cx="5944818" cy="1066959"/>
            </a:xfrm>
            <a:prstGeom prst="rect">
              <a:avLst/>
            </a:prstGeom>
          </p:spPr>
          <p:txBody>
            <a:bodyPr lIns="0" tIns="0" rIns="0" bIns="0" rtlCol="0" anchor="t">
              <a:spAutoFit/>
            </a:bodyPr>
            <a:lstStyle/>
            <a:p>
              <a:pPr>
                <a:lnSpc>
                  <a:spcPts val="3972"/>
                </a:lnSpc>
              </a:pPr>
              <a:r>
                <a:rPr lang="en-US" sz="4400" b="1" dirty="0">
                  <a:solidFill>
                    <a:schemeClr val="bg1"/>
                  </a:solidFill>
                  <a:latin typeface="League Spartan"/>
                </a:rPr>
                <a:t>The problem and its impact</a:t>
              </a:r>
            </a:p>
          </p:txBody>
        </p:sp>
        <p:sp>
          <p:nvSpPr>
            <p:cNvPr id="7" name="TextBox 7"/>
            <p:cNvSpPr txBox="1"/>
            <p:nvPr/>
          </p:nvSpPr>
          <p:spPr>
            <a:xfrm>
              <a:off x="2711979" y="8628016"/>
              <a:ext cx="6179997" cy="1066959"/>
            </a:xfrm>
            <a:prstGeom prst="rect">
              <a:avLst/>
            </a:prstGeom>
          </p:spPr>
          <p:txBody>
            <a:bodyPr wrap="square" lIns="0" tIns="0" rIns="0" bIns="0" rtlCol="0" anchor="t">
              <a:spAutoFit/>
            </a:bodyPr>
            <a:lstStyle/>
            <a:p>
              <a:pPr>
                <a:lnSpc>
                  <a:spcPts val="3972"/>
                </a:lnSpc>
              </a:pPr>
              <a:r>
                <a:rPr lang="en-US" sz="4400" b="1" dirty="0">
                  <a:solidFill>
                    <a:schemeClr val="bg1"/>
                  </a:solidFill>
                  <a:latin typeface="League Spartan"/>
                </a:rPr>
                <a:t>Solution you want and by who</a:t>
              </a:r>
            </a:p>
          </p:txBody>
        </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801978" y="3473792"/>
              <a:ext cx="5502112" cy="4800600"/>
            </a:xfrm>
            <a:prstGeom prst="rect">
              <a:avLst/>
            </a:prstGeom>
          </p:spPr>
        </p:pic>
        <p:sp>
          <p:nvSpPr>
            <p:cNvPr id="10" name="TextBox 10"/>
            <p:cNvSpPr txBox="1"/>
            <p:nvPr/>
          </p:nvSpPr>
          <p:spPr>
            <a:xfrm>
              <a:off x="7069274" y="5961763"/>
              <a:ext cx="2967520" cy="908582"/>
            </a:xfrm>
            <a:prstGeom prst="rect">
              <a:avLst/>
            </a:prstGeom>
            <a:solidFill>
              <a:schemeClr val="bg1"/>
            </a:solidFill>
          </p:spPr>
          <p:txBody>
            <a:bodyPr lIns="0" tIns="0" rIns="0" bIns="0" rtlCol="0" anchor="t">
              <a:spAutoFit/>
            </a:bodyPr>
            <a:lstStyle/>
            <a:p>
              <a:pPr algn="ctr">
                <a:lnSpc>
                  <a:spcPts val="3504"/>
                </a:lnSpc>
              </a:pPr>
              <a:r>
                <a:rPr lang="en-US" sz="3200" b="1" dirty="0">
                  <a:solidFill>
                    <a:srgbClr val="F610A1"/>
                  </a:solidFill>
                  <a:latin typeface="League Spartan"/>
                </a:rPr>
                <a:t>Image or metaphor</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195F7"/>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708400" y="7292819"/>
            <a:ext cx="7315200" cy="2221992"/>
          </a:xfrm>
          <a:prstGeom prst="rect">
            <a:avLst/>
          </a:prstGeom>
        </p:spPr>
      </p:pic>
      <p:sp>
        <p:nvSpPr>
          <p:cNvPr id="5" name="TextBox 5"/>
          <p:cNvSpPr txBox="1"/>
          <p:nvPr/>
        </p:nvSpPr>
        <p:spPr>
          <a:xfrm>
            <a:off x="1028700" y="1769929"/>
            <a:ext cx="14045232" cy="2267865"/>
          </a:xfrm>
          <a:prstGeom prst="rect">
            <a:avLst/>
          </a:prstGeom>
        </p:spPr>
        <p:txBody>
          <a:bodyPr lIns="0" tIns="0" rIns="0" bIns="0" rtlCol="0" anchor="t">
            <a:spAutoFit/>
          </a:bodyPr>
          <a:lstStyle/>
          <a:p>
            <a:pPr>
              <a:lnSpc>
                <a:spcPts val="9026"/>
              </a:lnSpc>
            </a:pPr>
            <a:r>
              <a:rPr lang="en-US" sz="6447" b="1" dirty="0">
                <a:solidFill>
                  <a:schemeClr val="bg1"/>
                </a:solidFill>
                <a:latin typeface="League Spartan"/>
              </a:rPr>
              <a:t>What does the UK public think about poverty?</a:t>
            </a:r>
          </a:p>
        </p:txBody>
      </p:sp>
      <p:sp>
        <p:nvSpPr>
          <p:cNvPr id="6" name="TextBox 6"/>
          <p:cNvSpPr txBox="1"/>
          <p:nvPr/>
        </p:nvSpPr>
        <p:spPr>
          <a:xfrm>
            <a:off x="1028700" y="4320480"/>
            <a:ext cx="15050704" cy="4129336"/>
          </a:xfrm>
          <a:prstGeom prst="rect">
            <a:avLst/>
          </a:prstGeom>
        </p:spPr>
        <p:txBody>
          <a:bodyPr lIns="0" tIns="0" rIns="0" bIns="0" rtlCol="0" anchor="t">
            <a:spAutoFit/>
          </a:bodyPr>
          <a:lstStyle/>
          <a:p>
            <a:pPr>
              <a:lnSpc>
                <a:spcPts val="4554"/>
              </a:lnSpc>
            </a:pPr>
            <a:r>
              <a:rPr lang="en-US" sz="3600" b="1" dirty="0">
                <a:solidFill>
                  <a:schemeClr val="bg1"/>
                </a:solidFill>
                <a:latin typeface="League Spartan" panose="020B0604020202020204" charset="0"/>
              </a:rPr>
              <a:t>• More than 20,000 people from across the UK included in the research</a:t>
            </a:r>
          </a:p>
          <a:p>
            <a:pPr>
              <a:lnSpc>
                <a:spcPts val="4554"/>
              </a:lnSpc>
            </a:pPr>
            <a:r>
              <a:rPr lang="en-US" sz="3600" b="1" dirty="0">
                <a:solidFill>
                  <a:schemeClr val="bg1"/>
                </a:solidFill>
                <a:latin typeface="League Spartan" panose="020B0604020202020204" charset="0"/>
              </a:rPr>
              <a:t>• Three clear popular limiting beliefs emerged</a:t>
            </a:r>
          </a:p>
          <a:p>
            <a:pPr>
              <a:lnSpc>
                <a:spcPts val="4554"/>
              </a:lnSpc>
            </a:pPr>
            <a:r>
              <a:rPr lang="en-US" sz="3600" b="1" dirty="0">
                <a:solidFill>
                  <a:schemeClr val="bg1"/>
                </a:solidFill>
                <a:latin typeface="League Spartan" panose="020B0604020202020204" charset="0"/>
              </a:rPr>
              <a:t>• But people also hold helpful views and values we can tap into</a:t>
            </a:r>
          </a:p>
          <a:p>
            <a:pPr>
              <a:lnSpc>
                <a:spcPts val="4554"/>
              </a:lnSpc>
            </a:pPr>
            <a:r>
              <a:rPr lang="en-US" sz="3600" b="1" dirty="0">
                <a:solidFill>
                  <a:schemeClr val="bg1"/>
                </a:solidFill>
                <a:latin typeface="League Spartan" panose="020B0604020202020204" charset="0"/>
              </a:rPr>
              <a:t>• Tested different ways of framing poverty</a:t>
            </a:r>
          </a:p>
          <a:p>
            <a:pPr>
              <a:lnSpc>
                <a:spcPts val="4554"/>
              </a:lnSpc>
            </a:pPr>
            <a:endParaRPr lang="en-US" sz="3600" b="1" dirty="0">
              <a:solidFill>
                <a:schemeClr val="bg1"/>
              </a:solidFill>
              <a:latin typeface="League Spartan" panose="020B0604020202020204" charset="0"/>
            </a:endParaRPr>
          </a:p>
          <a:p>
            <a:pPr>
              <a:lnSpc>
                <a:spcPts val="4554"/>
              </a:lnSpc>
            </a:pPr>
            <a:endParaRPr lang="en-US" sz="3600" b="1" dirty="0">
              <a:solidFill>
                <a:schemeClr val="bg1"/>
              </a:solidFill>
              <a:latin typeface="League Spartan" panose="020B0604020202020204" charset="0"/>
            </a:endParaRPr>
          </a:p>
        </p:txBody>
      </p:sp>
      <p:pic>
        <p:nvPicPr>
          <p:cNvPr id="7" name="Picture 7"/>
          <p:cNvPicPr>
            <a:picLocks noChangeAspect="1"/>
          </p:cNvPicPr>
          <p:nvPr/>
        </p:nvPicPr>
        <p:blipFill>
          <a:blip r:embed="rId5"/>
          <a:srcRect l="19225" t="19072" r="4483" b="14589"/>
          <a:stretch>
            <a:fillRect/>
          </a:stretch>
        </p:blipFill>
        <p:spPr>
          <a:xfrm>
            <a:off x="11412254" y="7774398"/>
            <a:ext cx="1637891" cy="1350838"/>
          </a:xfrm>
          <a:prstGeom prst="rect">
            <a:avLst/>
          </a:prstGeom>
        </p:spPr>
      </p:pic>
      <p:pic>
        <p:nvPicPr>
          <p:cNvPr id="8" name="Picture 8"/>
          <p:cNvPicPr>
            <a:picLocks noChangeAspect="1"/>
          </p:cNvPicPr>
          <p:nvPr/>
        </p:nvPicPr>
        <p:blipFill>
          <a:blip r:embed="rId6"/>
          <a:srcRect t="29088" r="1123" b="25047"/>
          <a:stretch>
            <a:fillRect/>
          </a:stretch>
        </p:blipFill>
        <p:spPr>
          <a:xfrm>
            <a:off x="13050145" y="7893102"/>
            <a:ext cx="3476478" cy="111342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195F7"/>
        </a:solidFill>
        <a:effectLst/>
      </p:bgPr>
    </p:bg>
    <p:spTree>
      <p:nvGrpSpPr>
        <p:cNvPr id="1" name=""/>
        <p:cNvGrpSpPr/>
        <p:nvPr/>
      </p:nvGrpSpPr>
      <p:grpSpPr>
        <a:xfrm>
          <a:off x="0" y="0"/>
          <a:ext cx="0" cy="0"/>
          <a:chOff x="0" y="0"/>
          <a:chExt cx="0" cy="0"/>
        </a:xfrm>
      </p:grpSpPr>
      <p:sp>
        <p:nvSpPr>
          <p:cNvPr id="6" name="TextBox 6"/>
          <p:cNvSpPr txBox="1"/>
          <p:nvPr/>
        </p:nvSpPr>
        <p:spPr>
          <a:xfrm>
            <a:off x="7086411" y="1131497"/>
            <a:ext cx="8785551" cy="1720984"/>
          </a:xfrm>
          <a:prstGeom prst="rect">
            <a:avLst/>
          </a:prstGeom>
        </p:spPr>
        <p:txBody>
          <a:bodyPr wrap="square" lIns="0" tIns="0" rIns="0" bIns="0" rtlCol="0" anchor="t">
            <a:spAutoFit/>
          </a:bodyPr>
          <a:lstStyle/>
          <a:p>
            <a:pPr>
              <a:lnSpc>
                <a:spcPts val="4409"/>
              </a:lnSpc>
            </a:pPr>
            <a:r>
              <a:rPr lang="en-US" sz="4400" b="1" dirty="0">
                <a:solidFill>
                  <a:schemeClr val="bg1"/>
                </a:solidFill>
                <a:highlight>
                  <a:srgbClr val="F610A1"/>
                </a:highlight>
                <a:latin typeface="League Spartan"/>
              </a:rPr>
              <a:t>Shared value: </a:t>
            </a:r>
            <a:r>
              <a:rPr lang="en-US" sz="4400" b="1" dirty="0">
                <a:solidFill>
                  <a:schemeClr val="bg1"/>
                </a:solidFill>
                <a:latin typeface="League Spartan"/>
              </a:rPr>
              <a:t>“People in Scotland believe in justice and compassion.”</a:t>
            </a:r>
          </a:p>
        </p:txBody>
      </p:sp>
      <p:sp>
        <p:nvSpPr>
          <p:cNvPr id="7" name="TextBox 7"/>
          <p:cNvSpPr txBox="1"/>
          <p:nvPr/>
        </p:nvSpPr>
        <p:spPr>
          <a:xfrm>
            <a:off x="7086410" y="3582672"/>
            <a:ext cx="8785551" cy="2285241"/>
          </a:xfrm>
          <a:prstGeom prst="rect">
            <a:avLst/>
          </a:prstGeom>
        </p:spPr>
        <p:txBody>
          <a:bodyPr wrap="square" lIns="0" tIns="0" rIns="0" bIns="0" rtlCol="0" anchor="t">
            <a:spAutoFit/>
          </a:bodyPr>
          <a:lstStyle/>
          <a:p>
            <a:pPr>
              <a:lnSpc>
                <a:spcPts val="4409"/>
              </a:lnSpc>
            </a:pPr>
            <a:r>
              <a:rPr lang="en-US" sz="4400" b="1" dirty="0">
                <a:solidFill>
                  <a:schemeClr val="bg1"/>
                </a:solidFill>
                <a:highlight>
                  <a:srgbClr val="F610A1"/>
                </a:highlight>
                <a:latin typeface="League Spartan"/>
              </a:rPr>
              <a:t>The problem and its impact:</a:t>
            </a:r>
            <a:r>
              <a:rPr lang="en-US" sz="4400" b="1" dirty="0">
                <a:solidFill>
                  <a:schemeClr val="bg1"/>
                </a:solidFill>
                <a:latin typeface="League Spartan"/>
              </a:rPr>
              <a:t> “But right now, too many people are </a:t>
            </a:r>
            <a:r>
              <a:rPr lang="en-US" sz="4400" b="1" dirty="0">
                <a:solidFill>
                  <a:schemeClr val="bg1"/>
                </a:solidFill>
                <a:highlight>
                  <a:srgbClr val="F610A1"/>
                </a:highlight>
                <a:latin typeface="League Spartan"/>
              </a:rPr>
              <a:t>trapped in the grip </a:t>
            </a:r>
            <a:r>
              <a:rPr lang="en-US" sz="4400" b="1" dirty="0">
                <a:solidFill>
                  <a:schemeClr val="bg1"/>
                </a:solidFill>
                <a:latin typeface="League Spartan"/>
              </a:rPr>
              <a:t>of poverty.”</a:t>
            </a:r>
          </a:p>
        </p:txBody>
      </p:sp>
      <p:sp>
        <p:nvSpPr>
          <p:cNvPr id="8" name="TextBox 8"/>
          <p:cNvSpPr txBox="1"/>
          <p:nvPr/>
        </p:nvSpPr>
        <p:spPr>
          <a:xfrm>
            <a:off x="7096570" y="6306005"/>
            <a:ext cx="10439589" cy="2849498"/>
          </a:xfrm>
          <a:prstGeom prst="rect">
            <a:avLst/>
          </a:prstGeom>
        </p:spPr>
        <p:txBody>
          <a:bodyPr wrap="square" lIns="0" tIns="0" rIns="0" bIns="0" rtlCol="0" anchor="t">
            <a:spAutoFit/>
          </a:bodyPr>
          <a:lstStyle/>
          <a:p>
            <a:pPr>
              <a:lnSpc>
                <a:spcPts val="4409"/>
              </a:lnSpc>
            </a:pPr>
            <a:r>
              <a:rPr lang="en-US" sz="4400" b="1" dirty="0">
                <a:solidFill>
                  <a:schemeClr val="bg1"/>
                </a:solidFill>
                <a:highlight>
                  <a:srgbClr val="F610A1"/>
                </a:highlight>
                <a:latin typeface="League Spartan"/>
              </a:rPr>
              <a:t>The solution you want from who: </a:t>
            </a:r>
            <a:r>
              <a:rPr lang="en-US" sz="4400" b="1" dirty="0">
                <a:solidFill>
                  <a:schemeClr val="bg1"/>
                </a:solidFill>
                <a:latin typeface="League Spartan"/>
              </a:rPr>
              <a:t>“The Scottish Government can free people from unjust poverty, by doubling the Scottish Child Payment.”</a:t>
            </a:r>
          </a:p>
        </p:txBody>
      </p:sp>
      <p:sp>
        <p:nvSpPr>
          <p:cNvPr id="10" name="TextBox 5">
            <a:extLst>
              <a:ext uri="{FF2B5EF4-FFF2-40B4-BE49-F238E27FC236}">
                <a16:creationId xmlns:a16="http://schemas.microsoft.com/office/drawing/2014/main" id="{925E61D5-12E0-8316-C1FD-2EC752B178D3}"/>
              </a:ext>
            </a:extLst>
          </p:cNvPr>
          <p:cNvSpPr txBox="1"/>
          <p:nvPr/>
        </p:nvSpPr>
        <p:spPr>
          <a:xfrm>
            <a:off x="1740336" y="1613950"/>
            <a:ext cx="2766137" cy="492443"/>
          </a:xfrm>
          <a:prstGeom prst="rect">
            <a:avLst/>
          </a:prstGeom>
        </p:spPr>
        <p:txBody>
          <a:bodyPr wrap="square" lIns="0" tIns="0" rIns="0" bIns="0" rtlCol="0" anchor="t">
            <a:spAutoFit/>
          </a:bodyPr>
          <a:lstStyle/>
          <a:p>
            <a:pPr>
              <a:lnSpc>
                <a:spcPts val="3972"/>
              </a:lnSpc>
            </a:pPr>
            <a:r>
              <a:rPr lang="en-US" sz="2800" b="1" dirty="0">
                <a:solidFill>
                  <a:schemeClr val="bg1"/>
                </a:solidFill>
                <a:latin typeface="League Spartan"/>
              </a:rPr>
              <a:t>Shared value</a:t>
            </a:r>
          </a:p>
        </p:txBody>
      </p:sp>
      <p:sp>
        <p:nvSpPr>
          <p:cNvPr id="11" name="TextBox 6">
            <a:extLst>
              <a:ext uri="{FF2B5EF4-FFF2-40B4-BE49-F238E27FC236}">
                <a16:creationId xmlns:a16="http://schemas.microsoft.com/office/drawing/2014/main" id="{5EA9BBFF-D6E7-2E59-B524-5893A81C0C76}"/>
              </a:ext>
            </a:extLst>
          </p:cNvPr>
          <p:cNvSpPr txBox="1"/>
          <p:nvPr/>
        </p:nvSpPr>
        <p:spPr>
          <a:xfrm>
            <a:off x="3366261" y="5818692"/>
            <a:ext cx="3750662" cy="974626"/>
          </a:xfrm>
          <a:prstGeom prst="rect">
            <a:avLst/>
          </a:prstGeom>
        </p:spPr>
        <p:txBody>
          <a:bodyPr lIns="0" tIns="0" rIns="0" bIns="0" rtlCol="0" anchor="t">
            <a:spAutoFit/>
          </a:bodyPr>
          <a:lstStyle/>
          <a:p>
            <a:pPr>
              <a:lnSpc>
                <a:spcPts val="3972"/>
              </a:lnSpc>
            </a:pPr>
            <a:r>
              <a:rPr lang="en-US" sz="2000" b="1" dirty="0">
                <a:solidFill>
                  <a:schemeClr val="bg1"/>
                </a:solidFill>
                <a:latin typeface="League Spartan"/>
              </a:rPr>
              <a:t>The problem and </a:t>
            </a:r>
          </a:p>
          <a:p>
            <a:pPr>
              <a:lnSpc>
                <a:spcPts val="3972"/>
              </a:lnSpc>
            </a:pPr>
            <a:r>
              <a:rPr lang="en-US" sz="2000" b="1" dirty="0">
                <a:solidFill>
                  <a:schemeClr val="bg1"/>
                </a:solidFill>
                <a:latin typeface="League Spartan"/>
              </a:rPr>
              <a:t>its impact</a:t>
            </a:r>
          </a:p>
        </p:txBody>
      </p:sp>
      <p:sp>
        <p:nvSpPr>
          <p:cNvPr id="12" name="TextBox 7">
            <a:extLst>
              <a:ext uri="{FF2B5EF4-FFF2-40B4-BE49-F238E27FC236}">
                <a16:creationId xmlns:a16="http://schemas.microsoft.com/office/drawing/2014/main" id="{5372E93A-54AC-A7AA-E622-2E727988DD70}"/>
              </a:ext>
            </a:extLst>
          </p:cNvPr>
          <p:cNvSpPr txBox="1"/>
          <p:nvPr/>
        </p:nvSpPr>
        <p:spPr>
          <a:xfrm>
            <a:off x="272573" y="5714440"/>
            <a:ext cx="3124200" cy="1005403"/>
          </a:xfrm>
          <a:prstGeom prst="rect">
            <a:avLst/>
          </a:prstGeom>
        </p:spPr>
        <p:txBody>
          <a:bodyPr wrap="square" lIns="0" tIns="0" rIns="0" bIns="0" rtlCol="0" anchor="t">
            <a:spAutoFit/>
          </a:bodyPr>
          <a:lstStyle/>
          <a:p>
            <a:pPr>
              <a:lnSpc>
                <a:spcPts val="3972"/>
              </a:lnSpc>
            </a:pPr>
            <a:r>
              <a:rPr lang="en-US" sz="2000" b="1" dirty="0">
                <a:solidFill>
                  <a:schemeClr val="bg1"/>
                </a:solidFill>
                <a:latin typeface="League Spartan"/>
              </a:rPr>
              <a:t>Solution you want </a:t>
            </a:r>
          </a:p>
          <a:p>
            <a:pPr>
              <a:lnSpc>
                <a:spcPts val="3972"/>
              </a:lnSpc>
            </a:pPr>
            <a:r>
              <a:rPr lang="en-US" sz="2000" b="1" dirty="0">
                <a:solidFill>
                  <a:schemeClr val="bg1"/>
                </a:solidFill>
                <a:latin typeface="League Spartan"/>
              </a:rPr>
              <a:t>and by who</a:t>
            </a:r>
          </a:p>
        </p:txBody>
      </p:sp>
      <p:pic>
        <p:nvPicPr>
          <p:cNvPr id="13" name="Picture 9">
            <a:extLst>
              <a:ext uri="{FF2B5EF4-FFF2-40B4-BE49-F238E27FC236}">
                <a16:creationId xmlns:a16="http://schemas.microsoft.com/office/drawing/2014/main" id="{45E28F10-DFEC-B349-4D5A-B7BAFAD222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35120" y="2532220"/>
            <a:ext cx="3471353" cy="2978748"/>
          </a:xfrm>
          <a:prstGeom prst="rect">
            <a:avLst/>
          </a:prstGeom>
        </p:spPr>
      </p:pic>
      <p:sp>
        <p:nvSpPr>
          <p:cNvPr id="15" name="TextBox 10">
            <a:extLst>
              <a:ext uri="{FF2B5EF4-FFF2-40B4-BE49-F238E27FC236}">
                <a16:creationId xmlns:a16="http://schemas.microsoft.com/office/drawing/2014/main" id="{5D5BB69A-DBF0-4D04-190E-81699D876B2E}"/>
              </a:ext>
            </a:extLst>
          </p:cNvPr>
          <p:cNvSpPr txBox="1"/>
          <p:nvPr/>
        </p:nvSpPr>
        <p:spPr>
          <a:xfrm>
            <a:off x="1834673" y="3884151"/>
            <a:ext cx="1872246" cy="877804"/>
          </a:xfrm>
          <a:prstGeom prst="rect">
            <a:avLst/>
          </a:prstGeom>
          <a:solidFill>
            <a:schemeClr val="bg1"/>
          </a:solidFill>
        </p:spPr>
        <p:txBody>
          <a:bodyPr lIns="0" tIns="0" rIns="0" bIns="0" rtlCol="0" anchor="t">
            <a:spAutoFit/>
          </a:bodyPr>
          <a:lstStyle/>
          <a:p>
            <a:pPr algn="ctr">
              <a:lnSpc>
                <a:spcPts val="3504"/>
              </a:lnSpc>
            </a:pPr>
            <a:r>
              <a:rPr lang="en-US" sz="2400" b="1" dirty="0">
                <a:solidFill>
                  <a:srgbClr val="F610A1"/>
                </a:solidFill>
                <a:latin typeface="League Spartan"/>
              </a:rPr>
              <a:t>Image or metaphor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195F7"/>
        </a:solidFill>
        <a:effectLst/>
      </p:bgPr>
    </p:bg>
    <p:spTree>
      <p:nvGrpSpPr>
        <p:cNvPr id="1" name=""/>
        <p:cNvGrpSpPr/>
        <p:nvPr/>
      </p:nvGrpSpPr>
      <p:grpSpPr>
        <a:xfrm>
          <a:off x="0" y="0"/>
          <a:ext cx="0" cy="0"/>
          <a:chOff x="0" y="0"/>
          <a:chExt cx="0" cy="0"/>
        </a:xfrm>
      </p:grpSpPr>
      <p:sp>
        <p:nvSpPr>
          <p:cNvPr id="4" name="TextBox 4"/>
          <p:cNvSpPr txBox="1"/>
          <p:nvPr/>
        </p:nvSpPr>
        <p:spPr>
          <a:xfrm>
            <a:off x="1028701" y="1477376"/>
            <a:ext cx="12030368" cy="7386638"/>
          </a:xfrm>
          <a:prstGeom prst="rect">
            <a:avLst/>
          </a:prstGeom>
        </p:spPr>
        <p:txBody>
          <a:bodyPr wrap="square" lIns="0" tIns="0" rIns="0" bIns="0" rtlCol="0" anchor="t">
            <a:spAutoFit/>
          </a:bodyPr>
          <a:lstStyle/>
          <a:p>
            <a:r>
              <a:rPr lang="en-US" sz="9600" b="1" dirty="0">
                <a:solidFill>
                  <a:schemeClr val="bg1"/>
                </a:solidFill>
                <a:highlight>
                  <a:srgbClr val="F610A1"/>
                </a:highlight>
                <a:latin typeface="League Spartan"/>
              </a:rPr>
              <a:t>“Values are so important. They often give you the ‘why’ of why you do what you do.”</a:t>
            </a:r>
          </a:p>
        </p:txBody>
      </p:sp>
      <p:grpSp>
        <p:nvGrpSpPr>
          <p:cNvPr id="6" name="Group 5">
            <a:extLst>
              <a:ext uri="{FF2B5EF4-FFF2-40B4-BE49-F238E27FC236}">
                <a16:creationId xmlns:a16="http://schemas.microsoft.com/office/drawing/2014/main" id="{31FDE364-3A5C-2D21-BF83-D94038887BF2}"/>
              </a:ext>
            </a:extLst>
          </p:cNvPr>
          <p:cNvGrpSpPr/>
          <p:nvPr/>
        </p:nvGrpSpPr>
        <p:grpSpPr>
          <a:xfrm>
            <a:off x="12668250" y="4838700"/>
            <a:ext cx="6057900" cy="4773101"/>
            <a:chOff x="18544" y="5614061"/>
            <a:chExt cx="5440311" cy="4250243"/>
          </a:xfrm>
        </p:grpSpPr>
        <p:sp>
          <p:nvSpPr>
            <p:cNvPr id="7" name="Oval 6">
              <a:extLst>
                <a:ext uri="{FF2B5EF4-FFF2-40B4-BE49-F238E27FC236}">
                  <a16:creationId xmlns:a16="http://schemas.microsoft.com/office/drawing/2014/main" id="{0F4E29AD-B6F2-B938-0E14-B89648074A3D}"/>
                </a:ext>
              </a:extLst>
            </p:cNvPr>
            <p:cNvSpPr/>
            <p:nvPr/>
          </p:nvSpPr>
          <p:spPr>
            <a:xfrm>
              <a:off x="1028700" y="6029183"/>
              <a:ext cx="3420000" cy="342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Graphical user interface&#10;&#10;Description automatically generated with low confidence">
              <a:extLst>
                <a:ext uri="{FF2B5EF4-FFF2-40B4-BE49-F238E27FC236}">
                  <a16:creationId xmlns:a16="http://schemas.microsoft.com/office/drawing/2014/main" id="{541FC624-1B85-CEAD-838F-4C0E41E4C0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44" y="5614061"/>
              <a:ext cx="5440311" cy="4250243"/>
            </a:xfrm>
            <a:prstGeom prst="rect">
              <a:avLst/>
            </a:prstGeom>
          </p:spPr>
        </p:pic>
        <p:pic>
          <p:nvPicPr>
            <p:cNvPr id="9" name="Picture 8" descr="A picture containing text, sign, clipart, vector graphics&#10;&#10;Description automatically generated">
              <a:extLst>
                <a:ext uri="{FF2B5EF4-FFF2-40B4-BE49-F238E27FC236}">
                  <a16:creationId xmlns:a16="http://schemas.microsoft.com/office/drawing/2014/main" id="{2694B963-F877-9176-A48A-F55B46B787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1592" y="7162453"/>
              <a:ext cx="2266288" cy="2266288"/>
            </a:xfrm>
            <a:prstGeom prst="rect">
              <a:avLst/>
            </a:prstGeom>
          </p:spPr>
        </p:pic>
      </p:grpSp>
      <p:grpSp>
        <p:nvGrpSpPr>
          <p:cNvPr id="10" name="Group 9">
            <a:extLst>
              <a:ext uri="{FF2B5EF4-FFF2-40B4-BE49-F238E27FC236}">
                <a16:creationId xmlns:a16="http://schemas.microsoft.com/office/drawing/2014/main" id="{89EF4F44-8284-B276-14B4-F51A6A6254D3}"/>
              </a:ext>
            </a:extLst>
          </p:cNvPr>
          <p:cNvGrpSpPr/>
          <p:nvPr/>
        </p:nvGrpSpPr>
        <p:grpSpPr>
          <a:xfrm>
            <a:off x="12668250" y="-3461185"/>
            <a:ext cx="6553200" cy="6367398"/>
            <a:chOff x="12668250" y="-3461185"/>
            <a:chExt cx="6553200" cy="6367398"/>
          </a:xfrm>
        </p:grpSpPr>
        <p:sp>
          <p:nvSpPr>
            <p:cNvPr id="11" name="Oval 10">
              <a:extLst>
                <a:ext uri="{FF2B5EF4-FFF2-40B4-BE49-F238E27FC236}">
                  <a16:creationId xmlns:a16="http://schemas.microsoft.com/office/drawing/2014/main" id="{BA413B98-BD57-2B53-6D57-E352F9FB3804}"/>
                </a:ext>
              </a:extLst>
            </p:cNvPr>
            <p:cNvSpPr/>
            <p:nvPr/>
          </p:nvSpPr>
          <p:spPr>
            <a:xfrm>
              <a:off x="12668250" y="-3461185"/>
              <a:ext cx="6553200" cy="63673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A picture containing text, font, graphics, logo&#10;&#10;Description automatically generated">
              <a:extLst>
                <a:ext uri="{FF2B5EF4-FFF2-40B4-BE49-F238E27FC236}">
                  <a16:creationId xmlns:a16="http://schemas.microsoft.com/office/drawing/2014/main" id="{CF654423-4301-82FA-6E74-24194EC3AA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25600" y="203228"/>
              <a:ext cx="3238500" cy="1269178"/>
            </a:xfrm>
            <a:prstGeom prst="rect">
              <a:avLst/>
            </a:prstGeom>
          </p:spPr>
        </p:pic>
      </p:grpSp>
    </p:spTree>
    <p:extLst>
      <p:ext uri="{BB962C8B-B14F-4D97-AF65-F5344CB8AC3E}">
        <p14:creationId xmlns:p14="http://schemas.microsoft.com/office/powerpoint/2010/main" val="1857720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195F7"/>
        </a:solidFill>
        <a:effectLst/>
      </p:bgPr>
    </p:bg>
    <p:spTree>
      <p:nvGrpSpPr>
        <p:cNvPr id="1" name=""/>
        <p:cNvGrpSpPr/>
        <p:nvPr/>
      </p:nvGrpSpPr>
      <p:grpSpPr>
        <a:xfrm>
          <a:off x="0" y="0"/>
          <a:ext cx="0" cy="0"/>
          <a:chOff x="0" y="0"/>
          <a:chExt cx="0" cy="0"/>
        </a:xfrm>
      </p:grpSpPr>
      <p:sp>
        <p:nvSpPr>
          <p:cNvPr id="4" name="TextBox 4"/>
          <p:cNvSpPr txBox="1"/>
          <p:nvPr/>
        </p:nvSpPr>
        <p:spPr>
          <a:xfrm>
            <a:off x="1028700" y="1738140"/>
            <a:ext cx="15582899" cy="7357335"/>
          </a:xfrm>
          <a:prstGeom prst="rect">
            <a:avLst/>
          </a:prstGeom>
        </p:spPr>
        <p:txBody>
          <a:bodyPr wrap="square" lIns="0" tIns="0" rIns="0" bIns="0" rtlCol="0" anchor="t">
            <a:spAutoFit/>
          </a:bodyPr>
          <a:lstStyle/>
          <a:p>
            <a:pPr>
              <a:lnSpc>
                <a:spcPts val="6400"/>
              </a:lnSpc>
            </a:pPr>
            <a:endParaRPr lang="en-US" sz="9600" b="1" dirty="0">
              <a:solidFill>
                <a:schemeClr val="bg1"/>
              </a:solidFill>
              <a:latin typeface="League Spartan"/>
            </a:endParaRPr>
          </a:p>
          <a:p>
            <a:pPr>
              <a:lnSpc>
                <a:spcPts val="6400"/>
              </a:lnSpc>
            </a:pPr>
            <a:r>
              <a:rPr lang="en-US" sz="9600" b="1" dirty="0">
                <a:solidFill>
                  <a:schemeClr val="bg1"/>
                </a:solidFill>
                <a:latin typeface="League Spartan"/>
              </a:rPr>
              <a:t>Thank you!</a:t>
            </a:r>
          </a:p>
          <a:p>
            <a:pPr>
              <a:lnSpc>
                <a:spcPts val="6400"/>
              </a:lnSpc>
            </a:pPr>
            <a:endParaRPr lang="en-US" sz="4571" b="1" dirty="0">
              <a:solidFill>
                <a:schemeClr val="bg1"/>
              </a:solidFill>
              <a:latin typeface="League Spartan"/>
            </a:endParaRPr>
          </a:p>
          <a:p>
            <a:pPr>
              <a:lnSpc>
                <a:spcPts val="6400"/>
              </a:lnSpc>
            </a:pPr>
            <a:r>
              <a:rPr lang="en-US" sz="5400" b="1" dirty="0">
                <a:solidFill>
                  <a:schemeClr val="bg1"/>
                </a:solidFill>
                <a:highlight>
                  <a:srgbClr val="F610A1"/>
                </a:highlight>
                <a:latin typeface="League Spartan"/>
                <a:hlinkClick r:id="rId3">
                  <a:extLst>
                    <a:ext uri="{A12FA001-AC4F-418D-AE19-62706E023703}">
                      <ahyp:hlinkClr xmlns:ahyp="http://schemas.microsoft.com/office/drawing/2018/hyperlinkcolor" val="tx"/>
                    </a:ext>
                  </a:extLst>
                </a:hlinkClick>
              </a:rPr>
              <a:t>www.povertyalliance.org/valuesfirst</a:t>
            </a:r>
            <a:endParaRPr lang="en-US" sz="5400" b="1" dirty="0">
              <a:solidFill>
                <a:schemeClr val="bg1"/>
              </a:solidFill>
              <a:highlight>
                <a:srgbClr val="F610A1"/>
              </a:highlight>
              <a:latin typeface="League Spartan"/>
            </a:endParaRPr>
          </a:p>
          <a:p>
            <a:pPr>
              <a:lnSpc>
                <a:spcPts val="6400"/>
              </a:lnSpc>
            </a:pPr>
            <a:r>
              <a:rPr lang="en-US" sz="5400" b="1" dirty="0">
                <a:solidFill>
                  <a:schemeClr val="bg1"/>
                </a:solidFill>
                <a:highlight>
                  <a:srgbClr val="F610A1"/>
                </a:highlight>
                <a:latin typeface="League Spartan"/>
                <a:hlinkClick r:id="rId4">
                  <a:extLst>
                    <a:ext uri="{A12FA001-AC4F-418D-AE19-62706E023703}">
                      <ahyp:hlinkClr xmlns:ahyp="http://schemas.microsoft.com/office/drawing/2018/hyperlinkcolor" val="tx"/>
                    </a:ext>
                  </a:extLst>
                </a:hlinkClick>
              </a:rPr>
              <a:t>www.povertyalliance.org/cpw</a:t>
            </a:r>
            <a:endParaRPr lang="en-US" sz="5400" b="1" dirty="0">
              <a:solidFill>
                <a:schemeClr val="bg1"/>
              </a:solidFill>
              <a:highlight>
                <a:srgbClr val="F610A1"/>
              </a:highlight>
              <a:latin typeface="League Spartan"/>
            </a:endParaRPr>
          </a:p>
          <a:p>
            <a:pPr>
              <a:lnSpc>
                <a:spcPts val="6400"/>
              </a:lnSpc>
            </a:pPr>
            <a:endParaRPr lang="en-US" sz="5400" b="1" dirty="0">
              <a:solidFill>
                <a:schemeClr val="bg1"/>
              </a:solidFill>
              <a:latin typeface="League Spartan"/>
            </a:endParaRPr>
          </a:p>
          <a:p>
            <a:pPr>
              <a:lnSpc>
                <a:spcPts val="6400"/>
              </a:lnSpc>
            </a:pPr>
            <a:endParaRPr lang="en-US" sz="4571" b="1" dirty="0">
              <a:solidFill>
                <a:schemeClr val="bg1"/>
              </a:solidFill>
              <a:latin typeface="League Spartan"/>
            </a:endParaRPr>
          </a:p>
          <a:p>
            <a:pPr>
              <a:lnSpc>
                <a:spcPts val="6400"/>
              </a:lnSpc>
            </a:pPr>
            <a:r>
              <a:rPr lang="en-US" sz="4571" b="1" dirty="0">
                <a:solidFill>
                  <a:schemeClr val="bg1"/>
                </a:solidFill>
                <a:highlight>
                  <a:srgbClr val="F610A1"/>
                </a:highlight>
                <a:latin typeface="League Spartan"/>
              </a:rPr>
              <a:t>david.eyre@povertyalliance.org</a:t>
            </a:r>
          </a:p>
          <a:p>
            <a:pPr>
              <a:lnSpc>
                <a:spcPts val="6400"/>
              </a:lnSpc>
            </a:pPr>
            <a:r>
              <a:rPr lang="en-US" sz="4571" b="1" dirty="0">
                <a:solidFill>
                  <a:schemeClr val="bg1"/>
                </a:solidFill>
                <a:latin typeface="League Spartan"/>
              </a:rPr>
              <a:t>Communications Officer, Poverty Alliance</a:t>
            </a:r>
          </a:p>
        </p:txBody>
      </p:sp>
      <p:grpSp>
        <p:nvGrpSpPr>
          <p:cNvPr id="6" name="Group 5">
            <a:extLst>
              <a:ext uri="{FF2B5EF4-FFF2-40B4-BE49-F238E27FC236}">
                <a16:creationId xmlns:a16="http://schemas.microsoft.com/office/drawing/2014/main" id="{31FDE364-3A5C-2D21-BF83-D94038887BF2}"/>
              </a:ext>
            </a:extLst>
          </p:cNvPr>
          <p:cNvGrpSpPr/>
          <p:nvPr/>
        </p:nvGrpSpPr>
        <p:grpSpPr>
          <a:xfrm>
            <a:off x="12668250" y="4686300"/>
            <a:ext cx="6057900" cy="4773101"/>
            <a:chOff x="18544" y="5614061"/>
            <a:chExt cx="5440311" cy="4250243"/>
          </a:xfrm>
        </p:grpSpPr>
        <p:sp>
          <p:nvSpPr>
            <p:cNvPr id="7" name="Oval 6">
              <a:extLst>
                <a:ext uri="{FF2B5EF4-FFF2-40B4-BE49-F238E27FC236}">
                  <a16:creationId xmlns:a16="http://schemas.microsoft.com/office/drawing/2014/main" id="{0F4E29AD-B6F2-B938-0E14-B89648074A3D}"/>
                </a:ext>
              </a:extLst>
            </p:cNvPr>
            <p:cNvSpPr/>
            <p:nvPr/>
          </p:nvSpPr>
          <p:spPr>
            <a:xfrm>
              <a:off x="1028700" y="6029183"/>
              <a:ext cx="3420000" cy="342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Graphical user interface&#10;&#10;Description automatically generated with low confidence">
              <a:extLst>
                <a:ext uri="{FF2B5EF4-FFF2-40B4-BE49-F238E27FC236}">
                  <a16:creationId xmlns:a16="http://schemas.microsoft.com/office/drawing/2014/main" id="{541FC624-1B85-CEAD-838F-4C0E41E4C0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44" y="5614061"/>
              <a:ext cx="5440311" cy="4250243"/>
            </a:xfrm>
            <a:prstGeom prst="rect">
              <a:avLst/>
            </a:prstGeom>
          </p:spPr>
        </p:pic>
        <p:pic>
          <p:nvPicPr>
            <p:cNvPr id="9" name="Picture 8" descr="A picture containing text, sign, clipart, vector graphics&#10;&#10;Description automatically generated">
              <a:extLst>
                <a:ext uri="{FF2B5EF4-FFF2-40B4-BE49-F238E27FC236}">
                  <a16:creationId xmlns:a16="http://schemas.microsoft.com/office/drawing/2014/main" id="{2694B963-F877-9176-A48A-F55B46B787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1592" y="7162453"/>
              <a:ext cx="2266288" cy="2266288"/>
            </a:xfrm>
            <a:prstGeom prst="rect">
              <a:avLst/>
            </a:prstGeom>
          </p:spPr>
        </p:pic>
      </p:grpSp>
      <p:grpSp>
        <p:nvGrpSpPr>
          <p:cNvPr id="10" name="Group 9">
            <a:extLst>
              <a:ext uri="{FF2B5EF4-FFF2-40B4-BE49-F238E27FC236}">
                <a16:creationId xmlns:a16="http://schemas.microsoft.com/office/drawing/2014/main" id="{89EF4F44-8284-B276-14B4-F51A6A6254D3}"/>
              </a:ext>
            </a:extLst>
          </p:cNvPr>
          <p:cNvGrpSpPr/>
          <p:nvPr/>
        </p:nvGrpSpPr>
        <p:grpSpPr>
          <a:xfrm>
            <a:off x="12668250" y="-3461185"/>
            <a:ext cx="6553200" cy="6367398"/>
            <a:chOff x="12668250" y="-3461185"/>
            <a:chExt cx="6553200" cy="6367398"/>
          </a:xfrm>
        </p:grpSpPr>
        <p:sp>
          <p:nvSpPr>
            <p:cNvPr id="11" name="Oval 10">
              <a:extLst>
                <a:ext uri="{FF2B5EF4-FFF2-40B4-BE49-F238E27FC236}">
                  <a16:creationId xmlns:a16="http://schemas.microsoft.com/office/drawing/2014/main" id="{BA413B98-BD57-2B53-6D57-E352F9FB3804}"/>
                </a:ext>
              </a:extLst>
            </p:cNvPr>
            <p:cNvSpPr/>
            <p:nvPr/>
          </p:nvSpPr>
          <p:spPr>
            <a:xfrm>
              <a:off x="12668250" y="-3461185"/>
              <a:ext cx="6553200" cy="63673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A picture containing text, font, graphics, logo&#10;&#10;Description automatically generated">
              <a:extLst>
                <a:ext uri="{FF2B5EF4-FFF2-40B4-BE49-F238E27FC236}">
                  <a16:creationId xmlns:a16="http://schemas.microsoft.com/office/drawing/2014/main" id="{CF654423-4301-82FA-6E74-24194EC3AA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325600" y="203228"/>
              <a:ext cx="3238500" cy="1269178"/>
            </a:xfrm>
            <a:prstGeom prst="rect">
              <a:avLst/>
            </a:prstGeom>
          </p:spPr>
        </p:pic>
      </p:grpSp>
    </p:spTree>
    <p:extLst>
      <p:ext uri="{BB962C8B-B14F-4D97-AF65-F5344CB8AC3E}">
        <p14:creationId xmlns:p14="http://schemas.microsoft.com/office/powerpoint/2010/main" val="1422598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195F7"/>
        </a:solidFill>
        <a:effectLst/>
      </p:bgPr>
    </p:bg>
    <p:spTree>
      <p:nvGrpSpPr>
        <p:cNvPr id="1" name=""/>
        <p:cNvGrpSpPr/>
        <p:nvPr/>
      </p:nvGrpSpPr>
      <p:grpSpPr>
        <a:xfrm>
          <a:off x="0" y="0"/>
          <a:ext cx="0" cy="0"/>
          <a:chOff x="0" y="0"/>
          <a:chExt cx="0" cy="0"/>
        </a:xfrm>
      </p:grpSpPr>
      <p:sp>
        <p:nvSpPr>
          <p:cNvPr id="4" name="TextBox 4"/>
          <p:cNvSpPr txBox="1"/>
          <p:nvPr/>
        </p:nvSpPr>
        <p:spPr>
          <a:xfrm>
            <a:off x="1028700" y="1769929"/>
            <a:ext cx="14045232" cy="2267865"/>
          </a:xfrm>
          <a:prstGeom prst="rect">
            <a:avLst/>
          </a:prstGeom>
        </p:spPr>
        <p:txBody>
          <a:bodyPr lIns="0" tIns="0" rIns="0" bIns="0" rtlCol="0" anchor="t">
            <a:spAutoFit/>
          </a:bodyPr>
          <a:lstStyle/>
          <a:p>
            <a:pPr>
              <a:lnSpc>
                <a:spcPts val="9026"/>
              </a:lnSpc>
            </a:pPr>
            <a:r>
              <a:rPr lang="en-US" sz="6447" b="1" dirty="0">
                <a:solidFill>
                  <a:schemeClr val="bg1"/>
                </a:solidFill>
                <a:latin typeface="League Spartan"/>
              </a:rPr>
              <a:t>Three popular limiting beliefs</a:t>
            </a:r>
          </a:p>
          <a:p>
            <a:pPr>
              <a:lnSpc>
                <a:spcPts val="9026"/>
              </a:lnSpc>
            </a:pPr>
            <a:endParaRPr lang="en-US" sz="6447" b="1" dirty="0">
              <a:solidFill>
                <a:schemeClr val="bg1"/>
              </a:solidFill>
              <a:latin typeface="League Spartan"/>
            </a:endParaRPr>
          </a:p>
        </p:txBody>
      </p:sp>
      <p:sp>
        <p:nvSpPr>
          <p:cNvPr id="5" name="TextBox 5"/>
          <p:cNvSpPr txBox="1"/>
          <p:nvPr/>
        </p:nvSpPr>
        <p:spPr>
          <a:xfrm>
            <a:off x="526617" y="3572092"/>
            <a:ext cx="9379383" cy="791948"/>
          </a:xfrm>
          <a:prstGeom prst="rect">
            <a:avLst/>
          </a:prstGeom>
        </p:spPr>
        <p:txBody>
          <a:bodyPr wrap="square" lIns="0" tIns="0" rIns="0" bIns="0" rtlCol="0" anchor="t">
            <a:spAutoFit/>
          </a:bodyPr>
          <a:lstStyle/>
          <a:p>
            <a:pPr marL="494982" lvl="1">
              <a:lnSpc>
                <a:spcPts val="6419"/>
              </a:lnSpc>
            </a:pPr>
            <a:r>
              <a:rPr lang="en-US" sz="4585" b="1" dirty="0">
                <a:solidFill>
                  <a:schemeClr val="bg1"/>
                </a:solidFill>
                <a:latin typeface="League Spartan"/>
              </a:rPr>
              <a:t>1. “We’re beyond poverty.”</a:t>
            </a:r>
          </a:p>
        </p:txBody>
      </p:sp>
      <p:sp>
        <p:nvSpPr>
          <p:cNvPr id="6" name="TextBox 6"/>
          <p:cNvSpPr txBox="1"/>
          <p:nvPr/>
        </p:nvSpPr>
        <p:spPr>
          <a:xfrm>
            <a:off x="1028700" y="5086350"/>
            <a:ext cx="9587133" cy="2350643"/>
          </a:xfrm>
          <a:prstGeom prst="rect">
            <a:avLst/>
          </a:prstGeom>
        </p:spPr>
        <p:txBody>
          <a:bodyPr lIns="0" tIns="0" rIns="0" bIns="0" rtlCol="0" anchor="t">
            <a:spAutoFit/>
          </a:bodyPr>
          <a:lstStyle/>
          <a:p>
            <a:pPr>
              <a:lnSpc>
                <a:spcPts val="4899"/>
              </a:lnSpc>
            </a:pPr>
            <a:r>
              <a:rPr lang="en-US" sz="3600" b="1" dirty="0">
                <a:solidFill>
                  <a:schemeClr val="bg1"/>
                </a:solidFill>
                <a:latin typeface="League Spartan" panose="020B0604020202020204" charset="0"/>
              </a:rPr>
              <a:t>UK society is prosperous and people no longer live in poverty here. Poverty simply doesn’t exist.</a:t>
            </a:r>
          </a:p>
          <a:p>
            <a:pPr>
              <a:lnSpc>
                <a:spcPts val="3391"/>
              </a:lnSpc>
            </a:pPr>
            <a:endParaRPr lang="en-US" sz="3600" b="1" dirty="0">
              <a:solidFill>
                <a:schemeClr val="bg1"/>
              </a:solidFill>
              <a:latin typeface="League Spartan" panose="020B0604020202020204" charset="0"/>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708400" y="7292819"/>
            <a:ext cx="7315200" cy="2221992"/>
          </a:xfrm>
          <a:prstGeom prst="rect">
            <a:avLst/>
          </a:prstGeom>
        </p:spPr>
      </p:pic>
      <p:pic>
        <p:nvPicPr>
          <p:cNvPr id="8" name="Picture 8"/>
          <p:cNvPicPr>
            <a:picLocks noChangeAspect="1"/>
          </p:cNvPicPr>
          <p:nvPr/>
        </p:nvPicPr>
        <p:blipFill>
          <a:blip r:embed="rId4"/>
          <a:srcRect l="19225" t="19072" r="4483" b="14589"/>
          <a:stretch>
            <a:fillRect/>
          </a:stretch>
        </p:blipFill>
        <p:spPr>
          <a:xfrm>
            <a:off x="11412254" y="7774398"/>
            <a:ext cx="1637891" cy="1350838"/>
          </a:xfrm>
          <a:prstGeom prst="rect">
            <a:avLst/>
          </a:prstGeom>
        </p:spPr>
      </p:pic>
      <p:pic>
        <p:nvPicPr>
          <p:cNvPr id="9" name="Picture 9"/>
          <p:cNvPicPr>
            <a:picLocks noChangeAspect="1"/>
          </p:cNvPicPr>
          <p:nvPr/>
        </p:nvPicPr>
        <p:blipFill>
          <a:blip r:embed="rId5"/>
          <a:srcRect t="29088" r="1123" b="25047"/>
          <a:stretch>
            <a:fillRect/>
          </a:stretch>
        </p:blipFill>
        <p:spPr>
          <a:xfrm>
            <a:off x="13050145" y="7893102"/>
            <a:ext cx="3476478" cy="111342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195F7"/>
        </a:solidFill>
        <a:effectLst/>
      </p:bgPr>
    </p:bg>
    <p:spTree>
      <p:nvGrpSpPr>
        <p:cNvPr id="1" name=""/>
        <p:cNvGrpSpPr/>
        <p:nvPr/>
      </p:nvGrpSpPr>
      <p:grpSpPr>
        <a:xfrm>
          <a:off x="0" y="0"/>
          <a:ext cx="0" cy="0"/>
          <a:chOff x="0" y="0"/>
          <a:chExt cx="0" cy="0"/>
        </a:xfrm>
      </p:grpSpPr>
      <p:sp>
        <p:nvSpPr>
          <p:cNvPr id="4" name="TextBox 4"/>
          <p:cNvSpPr txBox="1"/>
          <p:nvPr/>
        </p:nvSpPr>
        <p:spPr>
          <a:xfrm>
            <a:off x="1028700" y="1769929"/>
            <a:ext cx="14045232" cy="2266005"/>
          </a:xfrm>
          <a:prstGeom prst="rect">
            <a:avLst/>
          </a:prstGeom>
        </p:spPr>
        <p:txBody>
          <a:bodyPr lIns="0" tIns="0" rIns="0" bIns="0" rtlCol="0" anchor="t">
            <a:spAutoFit/>
          </a:bodyPr>
          <a:lstStyle/>
          <a:p>
            <a:pPr>
              <a:lnSpc>
                <a:spcPts val="9026"/>
              </a:lnSpc>
            </a:pPr>
            <a:r>
              <a:rPr lang="en-US" sz="6400" b="1" dirty="0">
                <a:solidFill>
                  <a:schemeClr val="bg1"/>
                </a:solidFill>
                <a:latin typeface="League Spartan Bold"/>
              </a:rPr>
              <a:t>Three popular limiting beliefs</a:t>
            </a:r>
          </a:p>
          <a:p>
            <a:pPr>
              <a:lnSpc>
                <a:spcPts val="9026"/>
              </a:lnSpc>
            </a:pPr>
            <a:endParaRPr lang="en-US" sz="6400" b="1" dirty="0">
              <a:solidFill>
                <a:schemeClr val="bg1"/>
              </a:solidFill>
              <a:latin typeface="League Spartan Bold"/>
            </a:endParaRPr>
          </a:p>
        </p:txBody>
      </p:sp>
      <p:sp>
        <p:nvSpPr>
          <p:cNvPr id="5" name="TextBox 5"/>
          <p:cNvSpPr txBox="1"/>
          <p:nvPr/>
        </p:nvSpPr>
        <p:spPr>
          <a:xfrm>
            <a:off x="1028700" y="3572092"/>
            <a:ext cx="8617383" cy="784523"/>
          </a:xfrm>
          <a:prstGeom prst="rect">
            <a:avLst/>
          </a:prstGeom>
        </p:spPr>
        <p:txBody>
          <a:bodyPr lIns="0" tIns="0" rIns="0" bIns="0" rtlCol="0" anchor="t">
            <a:spAutoFit/>
          </a:bodyPr>
          <a:lstStyle/>
          <a:p>
            <a:pPr>
              <a:lnSpc>
                <a:spcPts val="6419"/>
              </a:lnSpc>
            </a:pPr>
            <a:r>
              <a:rPr lang="en-US" sz="4550" b="1" dirty="0">
                <a:solidFill>
                  <a:schemeClr val="bg1"/>
                </a:solidFill>
                <a:latin typeface="League Spartan" pitchFamily="50" charset="0"/>
              </a:rPr>
              <a:t>2. “|t’s their own fault.”</a:t>
            </a:r>
          </a:p>
        </p:txBody>
      </p:sp>
      <p:sp>
        <p:nvSpPr>
          <p:cNvPr id="6" name="TextBox 6"/>
          <p:cNvSpPr txBox="1"/>
          <p:nvPr/>
        </p:nvSpPr>
        <p:spPr>
          <a:xfrm>
            <a:off x="1028700" y="4897842"/>
            <a:ext cx="11772900" cy="2994409"/>
          </a:xfrm>
          <a:prstGeom prst="rect">
            <a:avLst/>
          </a:prstGeom>
        </p:spPr>
        <p:txBody>
          <a:bodyPr wrap="square" lIns="0" tIns="0" rIns="0" bIns="0" rtlCol="0" anchor="t">
            <a:spAutoFit/>
          </a:bodyPr>
          <a:lstStyle/>
          <a:p>
            <a:pPr>
              <a:lnSpc>
                <a:spcPts val="4899"/>
              </a:lnSpc>
            </a:pPr>
            <a:r>
              <a:rPr lang="en-US" sz="3600" b="1" dirty="0">
                <a:solidFill>
                  <a:schemeClr val="bg1"/>
                </a:solidFill>
                <a:latin typeface="League Spartan"/>
              </a:rPr>
              <a:t>An individual’s situation is the sole result of their motivation and life choices.</a:t>
            </a:r>
          </a:p>
          <a:p>
            <a:pPr>
              <a:lnSpc>
                <a:spcPts val="4899"/>
              </a:lnSpc>
            </a:pPr>
            <a:endParaRPr lang="en-US" sz="3600" b="1" dirty="0">
              <a:solidFill>
                <a:schemeClr val="bg1"/>
              </a:solidFill>
              <a:latin typeface="League Spartan" panose="020B0604020202020204" charset="0"/>
            </a:endParaRPr>
          </a:p>
          <a:p>
            <a:pPr>
              <a:lnSpc>
                <a:spcPts val="4899"/>
              </a:lnSpc>
            </a:pPr>
            <a:endParaRPr lang="en-US" sz="3600" b="1" dirty="0">
              <a:solidFill>
                <a:schemeClr val="bg1"/>
              </a:solidFill>
              <a:latin typeface="League Spartan" panose="020B0604020202020204" charset="0"/>
            </a:endParaRPr>
          </a:p>
          <a:p>
            <a:pPr>
              <a:lnSpc>
                <a:spcPts val="3391"/>
              </a:lnSpc>
            </a:pPr>
            <a:endParaRPr lang="en-US" sz="3600" b="1" dirty="0">
              <a:solidFill>
                <a:schemeClr val="bg1"/>
              </a:solidFill>
              <a:latin typeface="League Spartan" panose="020B0604020202020204" charset="0"/>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708400" y="7292819"/>
            <a:ext cx="7315200" cy="2221992"/>
          </a:xfrm>
          <a:prstGeom prst="rect">
            <a:avLst/>
          </a:prstGeom>
        </p:spPr>
      </p:pic>
      <p:pic>
        <p:nvPicPr>
          <p:cNvPr id="8" name="Picture 8"/>
          <p:cNvPicPr>
            <a:picLocks noChangeAspect="1"/>
          </p:cNvPicPr>
          <p:nvPr/>
        </p:nvPicPr>
        <p:blipFill>
          <a:blip r:embed="rId4"/>
          <a:srcRect l="19225" t="19072" r="4483" b="14589"/>
          <a:stretch>
            <a:fillRect/>
          </a:stretch>
        </p:blipFill>
        <p:spPr>
          <a:xfrm>
            <a:off x="11412254" y="7774398"/>
            <a:ext cx="1637891" cy="1350838"/>
          </a:xfrm>
          <a:prstGeom prst="rect">
            <a:avLst/>
          </a:prstGeom>
        </p:spPr>
      </p:pic>
      <p:pic>
        <p:nvPicPr>
          <p:cNvPr id="9" name="Picture 9"/>
          <p:cNvPicPr>
            <a:picLocks noChangeAspect="1"/>
          </p:cNvPicPr>
          <p:nvPr/>
        </p:nvPicPr>
        <p:blipFill>
          <a:blip r:embed="rId5"/>
          <a:srcRect t="29088" r="1123" b="25047"/>
          <a:stretch>
            <a:fillRect/>
          </a:stretch>
        </p:blipFill>
        <p:spPr>
          <a:xfrm>
            <a:off x="13050145" y="7893102"/>
            <a:ext cx="3476478" cy="111342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195F7"/>
        </a:solidFill>
        <a:effectLst/>
      </p:bgPr>
    </p:bg>
    <p:spTree>
      <p:nvGrpSpPr>
        <p:cNvPr id="1" name=""/>
        <p:cNvGrpSpPr/>
        <p:nvPr/>
      </p:nvGrpSpPr>
      <p:grpSpPr>
        <a:xfrm>
          <a:off x="0" y="0"/>
          <a:ext cx="0" cy="0"/>
          <a:chOff x="0" y="0"/>
          <a:chExt cx="0" cy="0"/>
        </a:xfrm>
      </p:grpSpPr>
      <p:sp>
        <p:nvSpPr>
          <p:cNvPr id="4" name="TextBox 4"/>
          <p:cNvSpPr txBox="1"/>
          <p:nvPr/>
        </p:nvSpPr>
        <p:spPr>
          <a:xfrm>
            <a:off x="1028700" y="1769929"/>
            <a:ext cx="14045232" cy="2266005"/>
          </a:xfrm>
          <a:prstGeom prst="rect">
            <a:avLst/>
          </a:prstGeom>
        </p:spPr>
        <p:txBody>
          <a:bodyPr lIns="0" tIns="0" rIns="0" bIns="0" rtlCol="0" anchor="t">
            <a:spAutoFit/>
          </a:bodyPr>
          <a:lstStyle/>
          <a:p>
            <a:pPr>
              <a:lnSpc>
                <a:spcPts val="9026"/>
              </a:lnSpc>
            </a:pPr>
            <a:r>
              <a:rPr lang="en-US" sz="6400" b="1" dirty="0">
                <a:solidFill>
                  <a:schemeClr val="bg1"/>
                </a:solidFill>
                <a:latin typeface="League Spartan Bold"/>
              </a:rPr>
              <a:t>Three popular limiting beliefs</a:t>
            </a:r>
          </a:p>
          <a:p>
            <a:pPr>
              <a:lnSpc>
                <a:spcPts val="9026"/>
              </a:lnSpc>
            </a:pPr>
            <a:endParaRPr lang="en-US" sz="6400" b="1" dirty="0">
              <a:solidFill>
                <a:schemeClr val="bg1"/>
              </a:solidFill>
              <a:latin typeface="League Spartan Bold"/>
            </a:endParaRPr>
          </a:p>
        </p:txBody>
      </p:sp>
      <p:sp>
        <p:nvSpPr>
          <p:cNvPr id="5" name="TextBox 5"/>
          <p:cNvSpPr txBox="1"/>
          <p:nvPr/>
        </p:nvSpPr>
        <p:spPr>
          <a:xfrm>
            <a:off x="1028700" y="3486367"/>
            <a:ext cx="8617383" cy="784523"/>
          </a:xfrm>
          <a:prstGeom prst="rect">
            <a:avLst/>
          </a:prstGeom>
        </p:spPr>
        <p:txBody>
          <a:bodyPr lIns="0" tIns="0" rIns="0" bIns="0" rtlCol="0" anchor="t">
            <a:spAutoFit/>
          </a:bodyPr>
          <a:lstStyle/>
          <a:p>
            <a:pPr>
              <a:lnSpc>
                <a:spcPts val="6419"/>
              </a:lnSpc>
            </a:pPr>
            <a:r>
              <a:rPr lang="en-US" sz="4550" b="1" dirty="0">
                <a:solidFill>
                  <a:schemeClr val="bg1"/>
                </a:solidFill>
                <a:latin typeface="League Spartan"/>
              </a:rPr>
              <a:t>3. </a:t>
            </a:r>
            <a:r>
              <a:rPr lang="en-US" sz="4550" b="1" dirty="0">
                <a:solidFill>
                  <a:schemeClr val="bg1"/>
                </a:solidFill>
                <a:latin typeface="League Spartan Bold"/>
              </a:rPr>
              <a:t>“The system is rigged.”</a:t>
            </a:r>
          </a:p>
        </p:txBody>
      </p:sp>
      <p:sp>
        <p:nvSpPr>
          <p:cNvPr id="6" name="TextBox 6"/>
          <p:cNvSpPr txBox="1"/>
          <p:nvPr/>
        </p:nvSpPr>
        <p:spPr>
          <a:xfrm>
            <a:off x="1028700" y="4812117"/>
            <a:ext cx="12226250" cy="4235775"/>
          </a:xfrm>
          <a:prstGeom prst="rect">
            <a:avLst/>
          </a:prstGeom>
        </p:spPr>
        <p:txBody>
          <a:bodyPr lIns="0" tIns="0" rIns="0" bIns="0" rtlCol="0" anchor="t">
            <a:spAutoFit/>
          </a:bodyPr>
          <a:lstStyle/>
          <a:p>
            <a:pPr>
              <a:lnSpc>
                <a:spcPts val="4899"/>
              </a:lnSpc>
            </a:pPr>
            <a:r>
              <a:rPr lang="en-US" sz="3600" b="1" dirty="0">
                <a:solidFill>
                  <a:schemeClr val="bg1"/>
                </a:solidFill>
                <a:latin typeface="League Spartan Bold"/>
              </a:rPr>
              <a:t>We’re all at the mercy of elites who manipulate the system to keep others down for their own gain.</a:t>
            </a:r>
          </a:p>
          <a:p>
            <a:pPr>
              <a:lnSpc>
                <a:spcPts val="4899"/>
              </a:lnSpc>
            </a:pPr>
            <a:r>
              <a:rPr lang="en-US" sz="3600" b="1" dirty="0">
                <a:solidFill>
                  <a:schemeClr val="bg1"/>
                </a:solidFill>
                <a:latin typeface="League Spartan Bold"/>
              </a:rPr>
              <a:t>It’s not worth trying to change things, because nothing ever changes.</a:t>
            </a:r>
          </a:p>
          <a:p>
            <a:pPr>
              <a:lnSpc>
                <a:spcPts val="4899"/>
              </a:lnSpc>
            </a:pPr>
            <a:endParaRPr lang="en-US" sz="3600" b="1" dirty="0">
              <a:solidFill>
                <a:schemeClr val="bg1"/>
              </a:solidFill>
              <a:latin typeface="League Spartan Bold"/>
            </a:endParaRPr>
          </a:p>
          <a:p>
            <a:pPr>
              <a:lnSpc>
                <a:spcPts val="4899"/>
              </a:lnSpc>
            </a:pPr>
            <a:endParaRPr lang="en-US" sz="3600" b="1" dirty="0">
              <a:solidFill>
                <a:schemeClr val="bg1"/>
              </a:solidFill>
              <a:latin typeface="League Spartan Bold"/>
            </a:endParaRPr>
          </a:p>
          <a:p>
            <a:pPr>
              <a:lnSpc>
                <a:spcPts val="3391"/>
              </a:lnSpc>
            </a:pPr>
            <a:endParaRPr lang="en-US" sz="3600" b="1" dirty="0">
              <a:solidFill>
                <a:schemeClr val="bg1"/>
              </a:solidFill>
              <a:latin typeface="League Spartan Bold"/>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708400" y="7292819"/>
            <a:ext cx="7315200" cy="2221992"/>
          </a:xfrm>
          <a:prstGeom prst="rect">
            <a:avLst/>
          </a:prstGeom>
        </p:spPr>
      </p:pic>
      <p:pic>
        <p:nvPicPr>
          <p:cNvPr id="8" name="Picture 8"/>
          <p:cNvPicPr>
            <a:picLocks noChangeAspect="1"/>
          </p:cNvPicPr>
          <p:nvPr/>
        </p:nvPicPr>
        <p:blipFill>
          <a:blip r:embed="rId4"/>
          <a:srcRect l="19225" t="19072" r="4483" b="14589"/>
          <a:stretch>
            <a:fillRect/>
          </a:stretch>
        </p:blipFill>
        <p:spPr>
          <a:xfrm>
            <a:off x="11412254" y="7774398"/>
            <a:ext cx="1637891" cy="1350838"/>
          </a:xfrm>
          <a:prstGeom prst="rect">
            <a:avLst/>
          </a:prstGeom>
        </p:spPr>
      </p:pic>
      <p:pic>
        <p:nvPicPr>
          <p:cNvPr id="9" name="Picture 9"/>
          <p:cNvPicPr>
            <a:picLocks noChangeAspect="1"/>
          </p:cNvPicPr>
          <p:nvPr/>
        </p:nvPicPr>
        <p:blipFill>
          <a:blip r:embed="rId5"/>
          <a:srcRect t="29088" r="1123" b="25047"/>
          <a:stretch>
            <a:fillRect/>
          </a:stretch>
        </p:blipFill>
        <p:spPr>
          <a:xfrm>
            <a:off x="13050145" y="7893102"/>
            <a:ext cx="3476478" cy="111342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195F7"/>
        </a:solidFill>
        <a:effectLst/>
      </p:bgPr>
    </p:bg>
    <p:spTree>
      <p:nvGrpSpPr>
        <p:cNvPr id="1" name=""/>
        <p:cNvGrpSpPr/>
        <p:nvPr/>
      </p:nvGrpSpPr>
      <p:grpSpPr>
        <a:xfrm>
          <a:off x="0" y="0"/>
          <a:ext cx="0" cy="0"/>
          <a:chOff x="0" y="0"/>
          <a:chExt cx="0" cy="0"/>
        </a:xfrm>
      </p:grpSpPr>
      <p:sp>
        <p:nvSpPr>
          <p:cNvPr id="4" name="TextBox 4"/>
          <p:cNvSpPr txBox="1"/>
          <p:nvPr/>
        </p:nvSpPr>
        <p:spPr>
          <a:xfrm>
            <a:off x="1028700" y="2290398"/>
            <a:ext cx="10325100" cy="3699667"/>
          </a:xfrm>
          <a:prstGeom prst="rect">
            <a:avLst/>
          </a:prstGeom>
        </p:spPr>
        <p:txBody>
          <a:bodyPr wrap="square" lIns="0" tIns="0" rIns="0" bIns="0" rtlCol="0" anchor="t">
            <a:spAutoFit/>
          </a:bodyPr>
          <a:lstStyle/>
          <a:p>
            <a:pPr>
              <a:lnSpc>
                <a:spcPts val="9798"/>
              </a:lnSpc>
            </a:pPr>
            <a:r>
              <a:rPr lang="en-US" sz="6998" b="1" dirty="0">
                <a:solidFill>
                  <a:schemeClr val="bg1"/>
                </a:solidFill>
                <a:latin typeface="League Spartan"/>
              </a:rPr>
              <a:t>How do we change the conversation?</a:t>
            </a:r>
          </a:p>
          <a:p>
            <a:pPr>
              <a:lnSpc>
                <a:spcPts val="9798"/>
              </a:lnSpc>
            </a:pPr>
            <a:endParaRPr lang="en-US" sz="6998" b="1" dirty="0">
              <a:solidFill>
                <a:schemeClr val="bg1"/>
              </a:solidFill>
              <a:latin typeface="League Spartan"/>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363200" y="2650028"/>
            <a:ext cx="6781800" cy="668007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195F7"/>
        </a:solidFill>
        <a:effectLst/>
      </p:bgPr>
    </p:bg>
    <p:spTree>
      <p:nvGrpSpPr>
        <p:cNvPr id="1" name=""/>
        <p:cNvGrpSpPr/>
        <p:nvPr/>
      </p:nvGrpSpPr>
      <p:grpSpPr>
        <a:xfrm>
          <a:off x="0" y="0"/>
          <a:ext cx="0" cy="0"/>
          <a:chOff x="0" y="0"/>
          <a:chExt cx="0" cy="0"/>
        </a:xfrm>
      </p:grpSpPr>
      <p:sp>
        <p:nvSpPr>
          <p:cNvPr id="4" name="TextBox 4"/>
          <p:cNvSpPr txBox="1"/>
          <p:nvPr/>
        </p:nvSpPr>
        <p:spPr>
          <a:xfrm>
            <a:off x="1028700" y="1341849"/>
            <a:ext cx="13830300" cy="2039020"/>
          </a:xfrm>
          <a:prstGeom prst="rect">
            <a:avLst/>
          </a:prstGeom>
        </p:spPr>
        <p:txBody>
          <a:bodyPr wrap="square" lIns="0" tIns="0" rIns="0" bIns="0" rtlCol="0" anchor="t">
            <a:spAutoFit/>
          </a:bodyPr>
          <a:lstStyle/>
          <a:p>
            <a:pPr>
              <a:lnSpc>
                <a:spcPts val="8061"/>
              </a:lnSpc>
            </a:pPr>
            <a:r>
              <a:rPr lang="en-US" sz="5750" b="1" dirty="0">
                <a:solidFill>
                  <a:schemeClr val="bg1"/>
                </a:solidFill>
                <a:latin typeface="League Spartan"/>
              </a:rPr>
              <a:t>The public also have helpful beliefs we can activate </a:t>
            </a:r>
          </a:p>
        </p:txBody>
      </p:sp>
      <p:sp>
        <p:nvSpPr>
          <p:cNvPr id="5" name="TextBox 5"/>
          <p:cNvSpPr txBox="1"/>
          <p:nvPr/>
        </p:nvSpPr>
        <p:spPr>
          <a:xfrm>
            <a:off x="1028700" y="3674167"/>
            <a:ext cx="14245982" cy="5498941"/>
          </a:xfrm>
          <a:prstGeom prst="rect">
            <a:avLst/>
          </a:prstGeom>
        </p:spPr>
        <p:txBody>
          <a:bodyPr lIns="0" tIns="0" rIns="0" bIns="0" rtlCol="0" anchor="t">
            <a:spAutoFit/>
          </a:bodyPr>
          <a:lstStyle/>
          <a:p>
            <a:pPr>
              <a:lnSpc>
                <a:spcPts val="4147"/>
              </a:lnSpc>
            </a:pPr>
            <a:r>
              <a:rPr lang="en-US" sz="3600" b="1" dirty="0">
                <a:solidFill>
                  <a:schemeClr val="bg1"/>
                </a:solidFill>
                <a:latin typeface="League Spartan"/>
              </a:rPr>
              <a:t>• We all need clothes, food and somewhere warm to live</a:t>
            </a:r>
          </a:p>
          <a:p>
            <a:pPr>
              <a:lnSpc>
                <a:spcPts val="4147"/>
              </a:lnSpc>
            </a:pPr>
            <a:endParaRPr lang="en-US" sz="3600" b="1" dirty="0">
              <a:solidFill>
                <a:schemeClr val="bg1"/>
              </a:solidFill>
              <a:latin typeface="League Spartan" panose="020B0604020202020204" charset="0"/>
            </a:endParaRPr>
          </a:p>
          <a:p>
            <a:pPr>
              <a:lnSpc>
                <a:spcPts val="4147"/>
              </a:lnSpc>
            </a:pPr>
            <a:r>
              <a:rPr lang="en-US" sz="3600" b="1" dirty="0">
                <a:solidFill>
                  <a:schemeClr val="bg1"/>
                </a:solidFill>
                <a:latin typeface="League Spartan"/>
              </a:rPr>
              <a:t>• People in poverty have fewer resources and opportunities - once you’re there it’s harder to escape</a:t>
            </a:r>
          </a:p>
          <a:p>
            <a:pPr>
              <a:lnSpc>
                <a:spcPts val="4147"/>
              </a:lnSpc>
            </a:pPr>
            <a:endParaRPr lang="en-US" sz="3600" b="1" dirty="0">
              <a:solidFill>
                <a:schemeClr val="bg1"/>
              </a:solidFill>
              <a:latin typeface="League Spartan" panose="020B0604020202020204" charset="0"/>
            </a:endParaRPr>
          </a:p>
          <a:p>
            <a:pPr>
              <a:lnSpc>
                <a:spcPts val="4147"/>
              </a:lnSpc>
            </a:pPr>
            <a:r>
              <a:rPr lang="en-US" sz="3600" b="1" dirty="0">
                <a:solidFill>
                  <a:schemeClr val="bg1"/>
                </a:solidFill>
                <a:latin typeface="League Spartan"/>
              </a:rPr>
              <a:t>• The government should take care of our basic needs</a:t>
            </a:r>
          </a:p>
          <a:p>
            <a:pPr>
              <a:lnSpc>
                <a:spcPts val="4147"/>
              </a:lnSpc>
            </a:pPr>
            <a:endParaRPr lang="en-US" sz="3600" b="1" dirty="0">
              <a:solidFill>
                <a:schemeClr val="bg1"/>
              </a:solidFill>
              <a:latin typeface="League Spartan" panose="020B0604020202020204" charset="0"/>
            </a:endParaRPr>
          </a:p>
          <a:p>
            <a:pPr>
              <a:lnSpc>
                <a:spcPts val="4147"/>
              </a:lnSpc>
            </a:pPr>
            <a:r>
              <a:rPr lang="en-US" sz="3600" b="1" dirty="0">
                <a:solidFill>
                  <a:schemeClr val="bg1"/>
                </a:solidFill>
                <a:latin typeface="League Spartan"/>
              </a:rPr>
              <a:t>• Money gives you choice and freedom</a:t>
            </a:r>
          </a:p>
          <a:p>
            <a:pPr>
              <a:lnSpc>
                <a:spcPts val="3569"/>
              </a:lnSpc>
            </a:pPr>
            <a:endParaRPr lang="en-US" sz="3600" b="1" dirty="0">
              <a:solidFill>
                <a:schemeClr val="bg1"/>
              </a:solidFill>
              <a:latin typeface="League Spartan" panose="020B0604020202020204" charset="0"/>
            </a:endParaRPr>
          </a:p>
          <a:p>
            <a:pPr>
              <a:lnSpc>
                <a:spcPts val="3569"/>
              </a:lnSpc>
            </a:pPr>
            <a:endParaRPr lang="en-US" sz="3600" b="1" dirty="0">
              <a:solidFill>
                <a:schemeClr val="bg1"/>
              </a:solidFill>
              <a:latin typeface="League Spartan" panose="020B0604020202020204" charset="0"/>
            </a:endParaRPr>
          </a:p>
          <a:p>
            <a:pPr>
              <a:lnSpc>
                <a:spcPts val="2438"/>
              </a:lnSpc>
            </a:pPr>
            <a:endParaRPr lang="en-US" sz="3600" b="1" dirty="0">
              <a:solidFill>
                <a:schemeClr val="bg1"/>
              </a:solidFill>
              <a:latin typeface="League Spartan" panose="020B0604020202020204" charset="0"/>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708400" y="7292819"/>
            <a:ext cx="7315200" cy="2221992"/>
          </a:xfrm>
          <a:prstGeom prst="rect">
            <a:avLst/>
          </a:prstGeom>
        </p:spPr>
      </p:pic>
      <p:pic>
        <p:nvPicPr>
          <p:cNvPr id="7" name="Picture 7"/>
          <p:cNvPicPr>
            <a:picLocks noChangeAspect="1"/>
          </p:cNvPicPr>
          <p:nvPr/>
        </p:nvPicPr>
        <p:blipFill>
          <a:blip r:embed="rId4"/>
          <a:srcRect l="19225" t="19072" r="4483" b="14589"/>
          <a:stretch>
            <a:fillRect/>
          </a:stretch>
        </p:blipFill>
        <p:spPr>
          <a:xfrm>
            <a:off x="11412254" y="7774398"/>
            <a:ext cx="1637891" cy="1350838"/>
          </a:xfrm>
          <a:prstGeom prst="rect">
            <a:avLst/>
          </a:prstGeom>
        </p:spPr>
      </p:pic>
      <p:pic>
        <p:nvPicPr>
          <p:cNvPr id="8" name="Picture 8"/>
          <p:cNvPicPr>
            <a:picLocks noChangeAspect="1"/>
          </p:cNvPicPr>
          <p:nvPr/>
        </p:nvPicPr>
        <p:blipFill>
          <a:blip r:embed="rId5"/>
          <a:srcRect t="29088" r="1123" b="25047"/>
          <a:stretch>
            <a:fillRect/>
          </a:stretch>
        </p:blipFill>
        <p:spPr>
          <a:xfrm>
            <a:off x="13050145" y="7893102"/>
            <a:ext cx="3476478" cy="111342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195F7"/>
        </a:solidFill>
        <a:effectLst/>
      </p:bgPr>
    </p:bg>
    <p:spTree>
      <p:nvGrpSpPr>
        <p:cNvPr id="1" name=""/>
        <p:cNvGrpSpPr/>
        <p:nvPr/>
      </p:nvGrpSpPr>
      <p:grpSpPr>
        <a:xfrm>
          <a:off x="0" y="0"/>
          <a:ext cx="0" cy="0"/>
          <a:chOff x="0" y="0"/>
          <a:chExt cx="0" cy="0"/>
        </a:xfrm>
      </p:grpSpPr>
      <p:sp>
        <p:nvSpPr>
          <p:cNvPr id="4" name="TextBox 4"/>
          <p:cNvSpPr txBox="1"/>
          <p:nvPr/>
        </p:nvSpPr>
        <p:spPr>
          <a:xfrm>
            <a:off x="1028700" y="1563295"/>
            <a:ext cx="12848492" cy="1209947"/>
          </a:xfrm>
          <a:prstGeom prst="rect">
            <a:avLst/>
          </a:prstGeom>
        </p:spPr>
        <p:txBody>
          <a:bodyPr lIns="0" tIns="0" rIns="0" bIns="0" rtlCol="0" anchor="t">
            <a:spAutoFit/>
          </a:bodyPr>
          <a:lstStyle/>
          <a:p>
            <a:pPr>
              <a:lnSpc>
                <a:spcPts val="9798"/>
              </a:lnSpc>
            </a:pPr>
            <a:r>
              <a:rPr lang="en-US" sz="6950" b="1" dirty="0">
                <a:solidFill>
                  <a:schemeClr val="bg1"/>
                </a:solidFill>
                <a:latin typeface="League Spartan"/>
              </a:rPr>
              <a:t>Framing</a:t>
            </a:r>
          </a:p>
        </p:txBody>
      </p:sp>
      <p:sp>
        <p:nvSpPr>
          <p:cNvPr id="5" name="TextBox 5"/>
          <p:cNvSpPr txBox="1"/>
          <p:nvPr/>
        </p:nvSpPr>
        <p:spPr>
          <a:xfrm>
            <a:off x="1028700" y="3617240"/>
            <a:ext cx="13072030" cy="4359848"/>
          </a:xfrm>
          <a:prstGeom prst="rect">
            <a:avLst/>
          </a:prstGeom>
        </p:spPr>
        <p:txBody>
          <a:bodyPr lIns="0" tIns="0" rIns="0" bIns="0" rtlCol="0" anchor="t">
            <a:spAutoFit/>
          </a:bodyPr>
          <a:lstStyle/>
          <a:p>
            <a:pPr>
              <a:lnSpc>
                <a:spcPts val="5705"/>
              </a:lnSpc>
            </a:pPr>
            <a:r>
              <a:rPr lang="en-US" sz="4050" b="1" dirty="0">
                <a:solidFill>
                  <a:schemeClr val="bg1"/>
                </a:solidFill>
                <a:latin typeface="League Spartan"/>
              </a:rPr>
              <a:t>Framing means making deliberate and effective choices about how you communicate.</a:t>
            </a:r>
          </a:p>
          <a:p>
            <a:pPr>
              <a:lnSpc>
                <a:spcPts val="5705"/>
              </a:lnSpc>
            </a:pPr>
            <a:endParaRPr lang="en-US" sz="4050" b="1" dirty="0">
              <a:solidFill>
                <a:schemeClr val="bg1"/>
              </a:solidFill>
              <a:latin typeface="League Spartan"/>
            </a:endParaRPr>
          </a:p>
          <a:p>
            <a:pPr>
              <a:lnSpc>
                <a:spcPts val="5705"/>
              </a:lnSpc>
            </a:pPr>
            <a:r>
              <a:rPr lang="en-US" sz="4050" b="1" dirty="0">
                <a:solidFill>
                  <a:schemeClr val="bg1"/>
                </a:solidFill>
                <a:highlight>
                  <a:srgbClr val="F610A1"/>
                </a:highlight>
                <a:latin typeface="League Spartan"/>
              </a:rPr>
              <a:t>“We’re not trying to say what’s popular, we’re trying to make popular what needs to be said.”</a:t>
            </a:r>
          </a:p>
          <a:p>
            <a:pPr>
              <a:lnSpc>
                <a:spcPts val="5705"/>
              </a:lnSpc>
            </a:pPr>
            <a:endParaRPr lang="en-US" sz="4050" b="1" dirty="0">
              <a:solidFill>
                <a:schemeClr val="bg1"/>
              </a:solidFill>
              <a:latin typeface="League Spart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League Spartan"/>
        <a:ea typeface=""/>
        <a:cs typeface=""/>
      </a:majorFont>
      <a:minorFont>
        <a:latin typeface="League Spart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mage xmlns="a4195a7f-e206-4473-ac50-fa5963a6f1ed" xsi:nil="true"/>
    <lcf76f155ced4ddcb4097134ff3c332f xmlns="a4195a7f-e206-4473-ac50-fa5963a6f1ed">
      <Terms xmlns="http://schemas.microsoft.com/office/infopath/2007/PartnerControls"/>
    </lcf76f155ced4ddcb4097134ff3c332f>
    <TaxCatchAll xmlns="0a66069d-93c9-4f5d-9a38-e0a8c25ec94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1D1304072F6B4EAEFC27F4567B069A" ma:contentTypeVersion="17" ma:contentTypeDescription="Create a new document." ma:contentTypeScope="" ma:versionID="c2de6218b69c5ee04677ac5c034050a2">
  <xsd:schema xmlns:xsd="http://www.w3.org/2001/XMLSchema" xmlns:xs="http://www.w3.org/2001/XMLSchema" xmlns:p="http://schemas.microsoft.com/office/2006/metadata/properties" xmlns:ns2="a4195a7f-e206-4473-ac50-fa5963a6f1ed" xmlns:ns3="0a66069d-93c9-4f5d-9a38-e0a8c25ec94f" targetNamespace="http://schemas.microsoft.com/office/2006/metadata/properties" ma:root="true" ma:fieldsID="54b774ba6663aa37d34970f0f1df047d" ns2:_="" ns3:_="">
    <xsd:import namespace="a4195a7f-e206-4473-ac50-fa5963a6f1ed"/>
    <xsd:import namespace="0a66069d-93c9-4f5d-9a38-e0a8c25ec94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Imag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195a7f-e206-4473-ac50-fa5963a6f1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Image" ma:index="21" nillable="true" ma:displayName="Image" ma:format="Thumbnail" ma:internalName="Imag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3839d15-f03e-45a7-8f1d-a98c6a919e3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a66069d-93c9-4f5d-9a38-e0a8c25ec94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2739bae8-0594-4446-9f01-c5f3e924e4d8}" ma:internalName="TaxCatchAll" ma:showField="CatchAllData" ma:web="0a66069d-93c9-4f5d-9a38-e0a8c25ec9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49C496-A247-4C39-AB44-8EDB852203DA}">
  <ds:schemaRefs>
    <ds:schemaRef ds:uri="http://schemas.microsoft.com/sharepoint/v3/contenttype/forms"/>
  </ds:schemaRefs>
</ds:datastoreItem>
</file>

<file path=customXml/itemProps2.xml><?xml version="1.0" encoding="utf-8"?>
<ds:datastoreItem xmlns:ds="http://schemas.openxmlformats.org/officeDocument/2006/customXml" ds:itemID="{01689C6F-67C1-4E41-9557-CCB38A9A833A}">
  <ds:schemaRefs>
    <ds:schemaRef ds:uri="http://www.w3.org/XML/1998/namespace"/>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http://purl.org/dc/terms/"/>
    <ds:schemaRef ds:uri="http://purl.org/dc/dcmitype/"/>
    <ds:schemaRef ds:uri="5c752a6b-ca9e-4244-a95d-3a261113ca01"/>
    <ds:schemaRef ds:uri="b48dac3e-6ede-4148-953f-d6b2070ff909"/>
    <ds:schemaRef ds:uri="http://schemas.microsoft.com/office/2006/metadata/properties"/>
    <ds:schemaRef ds:uri="a4195a7f-e206-4473-ac50-fa5963a6f1ed"/>
    <ds:schemaRef ds:uri="0a66069d-93c9-4f5d-9a38-e0a8c25ec94f"/>
  </ds:schemaRefs>
</ds:datastoreItem>
</file>

<file path=customXml/itemProps3.xml><?xml version="1.0" encoding="utf-8"?>
<ds:datastoreItem xmlns:ds="http://schemas.openxmlformats.org/officeDocument/2006/customXml" ds:itemID="{B67C7472-3090-41FA-843E-24881AEFEC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195a7f-e206-4473-ac50-fa5963a6f1ed"/>
    <ds:schemaRef ds:uri="0a66069d-93c9-4f5d-9a38-e0a8c25ec9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1205</Words>
  <Application>Microsoft Office PowerPoint</Application>
  <PresentationFormat>Custom</PresentationFormat>
  <Paragraphs>166</Paragraphs>
  <Slides>32</Slides>
  <Notes>25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League Spartan</vt:lpstr>
      <vt:lpstr>League Spartan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Talking about poverty</dc:title>
  <dc:creator>David Eyre</dc:creator>
  <cp:lastModifiedBy>David Eyre</cp:lastModifiedBy>
  <cp:revision>464</cp:revision>
  <dcterms:created xsi:type="dcterms:W3CDTF">2006-08-16T00:00:00Z</dcterms:created>
  <dcterms:modified xsi:type="dcterms:W3CDTF">2023-05-31T10:18:13Z</dcterms:modified>
  <dc:identifier>DAEgysiwRhI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0x0101008A1D1304072F6B4EAEFC27F4567B069A</vt:lpwstr>
  </property>
  <property fmtid="{D5CDD505-2E9C-101B-9397-08002B2CF9AE}" pid="3" name="MediaServiceImageTags">
    <vt:lpwstr/>
  </property>
</Properties>
</file>